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77" r:id="rId4"/>
  </p:sldMasterIdLst>
  <p:notesMasterIdLst>
    <p:notesMasterId r:id="rId7"/>
  </p:notesMasterIdLst>
  <p:handoutMasterIdLst>
    <p:handoutMasterId r:id="rId8"/>
  </p:handoutMasterIdLst>
  <p:sldIdLst>
    <p:sldId id="1746" r:id="rId5"/>
    <p:sldId id="1737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336B10-5720-12CF-CE20-3B3D7F709152}" name="Sarah Wood" initials="SW" userId="S::swood@toprightpartners.com::de19b578-0b07-4394-b599-cb0553f2295a" providerId="AD"/>
  <p188:author id="{E02A694C-008E-0E3C-85EE-5B48115B05AF}" name="mary.deluca@montgomerycollege.edu" initials="ma" userId="S::urn:spo:guest#mary.deluca@montgomerycollege.edu::" providerId="AD"/>
  <p188:author id="{28F9BD5D-58F4-C06D-B26E-1B66D35AAF96}" name="Karen Gold" initials="KG" userId="S::kgold@toprightpartners.com::581607f2-298b-4d69-8167-099ef8e1b66a" providerId="AD"/>
  <p188:author id="{2D744864-4FEC-E2FB-7CB2-443139DD3FFA}" name="Kennedy Holbert" initials="" userId="S::kholbert@toprightpartners.com::568c8fb5-a805-404a-a79b-3f566476add2" providerId="AD"/>
  <p188:author id="{09AC1E9E-D697-EBD6-ACBF-6FF711B37C91}" name="Kerry Barton" initials="KB" userId="S::kbarton@toprightpartners.com::569a4e1b-67fb-4cf8-b5e5-3e7e646c77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1237F"/>
    <a:srgbClr val="0095C8"/>
    <a:srgbClr val="0E8AD9"/>
    <a:srgbClr val="512389"/>
    <a:srgbClr val="008544"/>
    <a:srgbClr val="2B347E"/>
    <a:srgbClr val="28A689"/>
    <a:srgbClr val="0098CD"/>
    <a:srgbClr val="F92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7BE244-7F01-9F4F-8041-A243A242FF2A}" v="2" dt="2025-10-24T16:30:41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/>
    <p:restoredTop sz="93509"/>
  </p:normalViewPr>
  <p:slideViewPr>
    <p:cSldViewPr snapToGrid="0">
      <p:cViewPr>
        <p:scale>
          <a:sx n="59" d="100"/>
          <a:sy n="59" d="100"/>
        </p:scale>
        <p:origin x="-2320" y="13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21" Type="http://schemas.microsoft.com/office/2015/10/relationships/revisionInfo" Target="revisionInfo.xml"/><Relationship Id="rId22" Type="http://schemas.microsoft.com/office/2018/10/relationships/authors" Target="author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EACFE-5AFD-4CA9-ABD1-7A7C7FA520A0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E95E3-BC45-40A9-B274-E543AF041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6618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 xmlns="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95429-A2ED-B343-88BC-51282D439510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9FB07-C412-D644-A25C-D89A7CD77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6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 xmlns="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xmlns="" id="{2B0CCA26-1D67-C44B-62EF-C39D655711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968190"/>
            <a:ext cx="1936375" cy="43434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aseline="0"/>
            </a:lvl1pPr>
          </a:lstStyle>
          <a:p>
            <a:r>
              <a:rPr lang="en-US" sz="1600" dirty="0" smtClean="0"/>
              <a:t>Click to add photo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39910" y="1349829"/>
            <a:ext cx="4575908" cy="134438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920"/>
              </a:lnSpc>
              <a:defRPr sz="5100" b="1" i="0" baseline="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 smtClean="0"/>
              <a:t>ADD HEAD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39909" y="3010927"/>
            <a:ext cx="4586405" cy="39828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40" baseline="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z="2400" dirty="0" smtClean="0">
                <a:solidFill>
                  <a:srgbClr val="512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subhead</a:t>
            </a:r>
            <a:endParaRPr lang="en-US" sz="2400" dirty="0">
              <a:solidFill>
                <a:srgbClr val="5123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40099D5A-4FF2-EB44-FA03-2FF75BFE70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759690" y="9005048"/>
            <a:ext cx="2371239" cy="6858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C03BE42-E1F3-B6AA-0763-BA0D64B0F01E}"/>
              </a:ext>
            </a:extLst>
          </p:cNvPr>
          <p:cNvSpPr>
            <a:spLocks noChangeAspect="1"/>
          </p:cNvSpPr>
          <p:nvPr userDrawn="1"/>
        </p:nvSpPr>
        <p:spPr>
          <a:xfrm>
            <a:off x="457200" y="440871"/>
            <a:ext cx="6858000" cy="527446"/>
          </a:xfrm>
          <a:prstGeom prst="rect">
            <a:avLst/>
          </a:prstGeom>
          <a:solidFill>
            <a:srgbClr val="512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2395538" algn="l"/>
              </a:tabLst>
            </a:pPr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xmlns="" id="{F2819A22-94C2-E1B7-7FF6-DD6290DAC50B}"/>
              </a:ext>
            </a:extLst>
          </p:cNvPr>
          <p:cNvSpPr txBox="1">
            <a:spLocks/>
          </p:cNvSpPr>
          <p:nvPr userDrawn="1"/>
        </p:nvSpPr>
        <p:spPr>
          <a:xfrm>
            <a:off x="2759528" y="598715"/>
            <a:ext cx="5508171" cy="398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n-US" sz="11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ADD DEPARMENT NAME</a:t>
            </a:r>
            <a:endParaRPr lang="en-U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27094FDB-567F-18B7-71A4-B9C79AD182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9909" y="4131809"/>
            <a:ext cx="4586405" cy="23510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</a:t>
            </a:r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xmlns="" id="{2531F558-E4F5-DFAF-B7A7-736130CB04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43200" y="6989309"/>
            <a:ext cx="1257300" cy="1257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aseline="0"/>
            </a:lvl1pPr>
          </a:lstStyle>
          <a:p>
            <a:r>
              <a:rPr lang="en-US" sz="1600" dirty="0" smtClean="0"/>
              <a:t>Click to add QR code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xmlns="" id="{B6C94455-F087-0E9C-4275-8ACF02CAB5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3892" y="5833903"/>
            <a:ext cx="2095500" cy="11071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9600" b="1" i="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388620" indent="0">
              <a:buFontTx/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777240" indent="0">
              <a:buFontTx/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3pPr>
            <a:lvl4pPr marL="1165860" indent="0">
              <a:buFontTx/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4pPr>
            <a:lvl5pPr marL="1554480" indent="0">
              <a:buFontTx/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3" name="Text Placeholder 29">
            <a:extLst>
              <a:ext uri="{FF2B5EF4-FFF2-40B4-BE49-F238E27FC236}">
                <a16:creationId xmlns:a16="http://schemas.microsoft.com/office/drawing/2014/main" xmlns="" id="{CA1802B5-BB8E-1328-E5F0-7A8D736C18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92" y="7171279"/>
            <a:ext cx="2037229" cy="9155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800" b="0" spc="100"/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Day,Time, Location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xmlns="" id="{D93B7140-432F-DFBA-AE63-5E8683F733D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78112" y="7315200"/>
            <a:ext cx="3058698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 baseline="0"/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</a:t>
            </a:r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xmlns="" id="{5A02AB9A-16A0-EAFC-F8BC-4C4E13E15B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78112" y="7655859"/>
            <a:ext cx="3069194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</a:t>
            </a:r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xmlns="" id="{11316022-995A-9105-2EE7-527D7548A6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0092" y="5704600"/>
            <a:ext cx="2037229" cy="4342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600" b="1" spc="100"/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Month Year </a:t>
            </a:r>
          </a:p>
        </p:txBody>
      </p:sp>
    </p:spTree>
    <p:extLst>
      <p:ext uri="{BB962C8B-B14F-4D97-AF65-F5344CB8AC3E}">
        <p14:creationId xmlns:p14="http://schemas.microsoft.com/office/powerpoint/2010/main" val="105575236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449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52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88" r:id="rId2"/>
  </p:sldLayoutIdLst>
  <p:hf hdr="0" dt="0"/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64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orient="horz" pos="6048" userDrawn="1">
          <p15:clr>
            <a:srgbClr val="F26B43"/>
          </p15:clr>
        </p15:guide>
        <p15:guide id="4" pos="4608" userDrawn="1">
          <p15:clr>
            <a:srgbClr val="F26B43"/>
          </p15:clr>
        </p15:guide>
        <p15:guide id="5" pos="1560" userDrawn="1">
          <p15:clr>
            <a:srgbClr val="F26B43"/>
          </p15:clr>
        </p15:guide>
        <p15:guide id="6" pos="1776" userDrawn="1">
          <p15:clr>
            <a:srgbClr val="F26B43"/>
          </p15:clr>
        </p15:guide>
        <p15:guide id="7" pos="3096" userDrawn="1">
          <p15:clr>
            <a:srgbClr val="F26B43"/>
          </p15:clr>
        </p15:guide>
        <p15:guide id="8" pos="33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3C1921-2272-1F84-CA13-1E4021CA68A0}"/>
              </a:ext>
            </a:extLst>
          </p:cNvPr>
          <p:cNvSpPr/>
          <p:nvPr/>
        </p:nvSpPr>
        <p:spPr>
          <a:xfrm>
            <a:off x="0" y="1778172"/>
            <a:ext cx="7772400" cy="8280227"/>
          </a:xfrm>
          <a:prstGeom prst="rect">
            <a:avLst/>
          </a:prstGeom>
          <a:solidFill>
            <a:srgbClr val="51237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A89B277-15D0-7CD0-51BB-38817896074C}"/>
              </a:ext>
            </a:extLst>
          </p:cNvPr>
          <p:cNvSpPr txBox="1"/>
          <p:nvPr/>
        </p:nvSpPr>
        <p:spPr>
          <a:xfrm>
            <a:off x="622866" y="2544356"/>
            <a:ext cx="65266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0095C8"/>
                </a:solidFill>
                <a:latin typeface="Arial Black"/>
                <a:cs typeface="Arial Black"/>
              </a:rPr>
              <a:t>FLYER TEMPLATE 1</a:t>
            </a:r>
            <a:endParaRPr lang="en-US" sz="4500" b="1" dirty="0">
              <a:solidFill>
                <a:srgbClr val="0095C8"/>
              </a:solidFill>
              <a:latin typeface="Arial Black"/>
              <a:cs typeface="Arial Black"/>
            </a:endParaRPr>
          </a:p>
        </p:txBody>
      </p:sp>
      <p:pic>
        <p:nvPicPr>
          <p:cNvPr id="5" name="Picture 4" descr="MontColl_Logo_RG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147" y="698266"/>
            <a:ext cx="2494579" cy="508271"/>
          </a:xfrm>
          <a:prstGeom prst="rect">
            <a:avLst/>
          </a:prstGeom>
        </p:spPr>
      </p:pic>
      <p:pic>
        <p:nvPicPr>
          <p:cNvPr id="6" name="Picture 5" descr="A flyer with a picture of a person throwing a graduation cap&#10;&#10;AI-generated content may be incorrect.">
            <a:extLst>
              <a:ext uri="{FF2B5EF4-FFF2-40B4-BE49-F238E27FC236}">
                <a16:creationId xmlns:a16="http://schemas.microsoft.com/office/drawing/2014/main" xmlns="" id="{F25E33B9-F69D-62B2-9193-C8C341A95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283" y="3712664"/>
            <a:ext cx="4107028" cy="53149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54211" y="3634512"/>
            <a:ext cx="207133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US" dirty="0" smtClean="0">
                <a:solidFill>
                  <a:schemeClr val="bg1"/>
                </a:solidFill>
              </a:rPr>
              <a:t>Delete this cover page before you save your flyer as a PDF for sharing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or printing. </a:t>
            </a:r>
          </a:p>
          <a:p>
            <a:pPr>
              <a:lnSpc>
                <a:spcPts val="2160"/>
              </a:lnSpc>
            </a:pPr>
            <a:endParaRPr lang="en-US" dirty="0">
              <a:solidFill>
                <a:schemeClr val="bg1"/>
              </a:solidFill>
            </a:endParaRPr>
          </a:p>
          <a:p>
            <a:pPr>
              <a:lnSpc>
                <a:spcPts val="2160"/>
              </a:lnSpc>
            </a:pPr>
            <a:r>
              <a:rPr lang="en-US" dirty="0">
                <a:solidFill>
                  <a:schemeClr val="bg1"/>
                </a:solidFill>
              </a:rPr>
              <a:t>Accent </a:t>
            </a:r>
            <a:r>
              <a:rPr lang="en-US" dirty="0" smtClean="0">
                <a:solidFill>
                  <a:schemeClr val="bg1"/>
                </a:solidFill>
              </a:rPr>
              <a:t>colors used in your flyer </a:t>
            </a:r>
            <a:r>
              <a:rPr lang="en-US" dirty="0">
                <a:solidFill>
                  <a:schemeClr val="bg1"/>
                </a:solidFill>
              </a:rPr>
              <a:t>can </a:t>
            </a:r>
            <a:r>
              <a:rPr lang="en-US" dirty="0" smtClean="0">
                <a:solidFill>
                  <a:schemeClr val="bg1"/>
                </a:solidFill>
              </a:rPr>
              <a:t>be changed </a:t>
            </a:r>
            <a:r>
              <a:rPr lang="en-US" dirty="0">
                <a:solidFill>
                  <a:schemeClr val="bg1"/>
                </a:solidFill>
              </a:rPr>
              <a:t>for </a:t>
            </a:r>
            <a:r>
              <a:rPr lang="en-US" dirty="0" smtClean="0">
                <a:solidFill>
                  <a:schemeClr val="bg1"/>
                </a:solidFill>
              </a:rPr>
              <a:t>variation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403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xmlns="" id="{5A08AA17-4FD0-77A7-E200-E3E122876D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7E1A470C-AF4A-996C-2870-91D975C46E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xmlns="" id="{201C76B0-D4E3-7966-3931-200E0B025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17B1663-CD3F-8DC6-BD56-0EC280E30C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F3105F6-CAD8-604B-1E5B-10A4848851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68E3A3F-C9EA-6E85-EE0D-1FACAA3A8D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CA98FE66-2485-70BD-BD79-D9CCDE9BB4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4B51D8E7-14D9-51AD-A826-C423F9741A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C19BAD31-D87A-9E6C-0CAC-77DAF25DB2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0BD8E404-860B-9E53-618A-6F07828D5D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51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 1">
      <a:dk1>
        <a:srgbClr val="51237F"/>
      </a:dk1>
      <a:lt1>
        <a:srgbClr val="FFFFFF"/>
      </a:lt1>
      <a:dk2>
        <a:srgbClr val="0095C8"/>
      </a:dk2>
      <a:lt2>
        <a:srgbClr val="E8E8E8"/>
      </a:lt2>
      <a:accent1>
        <a:srgbClr val="FBA83D"/>
      </a:accent1>
      <a:accent2>
        <a:srgbClr val="50C8E5"/>
      </a:accent2>
      <a:accent3>
        <a:srgbClr val="B62A91"/>
      </a:accent3>
      <a:accent4>
        <a:srgbClr val="F82328"/>
      </a:accent4>
      <a:accent5>
        <a:srgbClr val="F05821"/>
      </a:accent5>
      <a:accent6>
        <a:srgbClr val="00AB9B"/>
      </a:accent6>
      <a:hlink>
        <a:srgbClr val="50237E"/>
      </a:hlink>
      <a:folHlink>
        <a:srgbClr val="50C8E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06c876-fb07-4055-8f5c-ef8589e1abd9">
      <Terms xmlns="http://schemas.microsoft.com/office/infopath/2007/PartnerControls"/>
    </lcf76f155ced4ddcb4097134ff3c332f>
    <TaxCatchAll xmlns="4381216f-3876-40a4-a90d-3fba780a320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C3EB5ADF5EB44BAE9C6CE0B860BB4E" ma:contentTypeVersion="11" ma:contentTypeDescription="Create a new document." ma:contentTypeScope="" ma:versionID="55ab2378ebf447fa4fb5b380dcb20089">
  <xsd:schema xmlns:xsd="http://www.w3.org/2001/XMLSchema" xmlns:xs="http://www.w3.org/2001/XMLSchema" xmlns:p="http://schemas.microsoft.com/office/2006/metadata/properties" xmlns:ns2="d906c876-fb07-4055-8f5c-ef8589e1abd9" xmlns:ns3="4381216f-3876-40a4-a90d-3fba780a3202" targetNamespace="http://schemas.microsoft.com/office/2006/metadata/properties" ma:root="true" ma:fieldsID="8927789fc3158a01f50873f97297e9d4" ns2:_="" ns3:_="">
    <xsd:import namespace="d906c876-fb07-4055-8f5c-ef8589e1abd9"/>
    <xsd:import namespace="4381216f-3876-40a4-a90d-3fba780a3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6c876-fb07-4055-8f5c-ef8589e1a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3d9b174-7e47-4f28-abd7-41f0d2dcc1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1216f-3876-40a4-a90d-3fba780a320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d307bf-6c0d-4152-bbae-b59ef3681ff5}" ma:internalName="TaxCatchAll" ma:showField="CatchAllData" ma:web="4381216f-3876-40a4-a90d-3fba780a32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5AEEC5-079C-47CA-BF0E-205D7B71F2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77A300-F4C4-4B5D-A644-3CC692EC18D8}">
  <ds:schemaRefs>
    <ds:schemaRef ds:uri="50416955-2ccf-44c0-ba61-6f05e5bd1b2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a2fd4cef-4f6d-476d-b6bf-1c87a2c60fee"/>
    <ds:schemaRef ds:uri="http://schemas.microsoft.com/office/2006/metadata/properties"/>
    <ds:schemaRef ds:uri="http://www.w3.org/XML/1998/namespace"/>
    <ds:schemaRef ds:uri="http://purl.org/dc/dcmitype/"/>
    <ds:schemaRef ds:uri="d906c876-fb07-4055-8f5c-ef8589e1abd9"/>
    <ds:schemaRef ds:uri="4381216f-3876-40a4-a90d-3fba780a3202"/>
  </ds:schemaRefs>
</ds:datastoreItem>
</file>

<file path=customXml/itemProps3.xml><?xml version="1.0" encoding="utf-8"?>
<ds:datastoreItem xmlns:ds="http://schemas.openxmlformats.org/officeDocument/2006/customXml" ds:itemID="{EE69ACBC-D028-4865-AA42-9DBC91D4D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06c876-fb07-4055-8f5c-ef8589e1abd9"/>
    <ds:schemaRef ds:uri="4381216f-3876-40a4-a90d-3fba780a3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14706</TotalTime>
  <Words>17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Dorr</dc:creator>
  <cp:lastModifiedBy>Communications</cp:lastModifiedBy>
  <cp:revision>45</cp:revision>
  <dcterms:created xsi:type="dcterms:W3CDTF">2019-08-09T18:11:29Z</dcterms:created>
  <dcterms:modified xsi:type="dcterms:W3CDTF">2025-10-30T18:16:33Z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0x01010020C3EB5ADF5EB44BAE9C6CE0B860BB4E</vt:lpwstr>
  </property>
  <property fmtid="{D5CDD505-2E9C-101B-9397-08002B2CF9AE}" pid="3" name="MediaServiceImageTags">
    <vt:lpwstr/>
  </property>
</Properties>
</file>