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77" r:id="rId4"/>
  </p:sldMasterIdLst>
  <p:notesMasterIdLst>
    <p:notesMasterId r:id="rId7"/>
  </p:notesMasterIdLst>
  <p:handoutMasterIdLst>
    <p:handoutMasterId r:id="rId8"/>
  </p:handoutMasterIdLst>
  <p:sldIdLst>
    <p:sldId id="1746" r:id="rId5"/>
    <p:sldId id="1747" r:id="rId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336B10-5720-12CF-CE20-3B3D7F709152}" name="Sarah Wood" initials="SW" userId="S::swood@toprightpartners.com::de19b578-0b07-4394-b599-cb0553f2295a" providerId="AD"/>
  <p188:author id="{E02A694C-008E-0E3C-85EE-5B48115B05AF}" name="mary.deluca@montgomerycollege.edu" initials="ma" userId="S::urn:spo:guest#mary.deluca@montgomerycollege.edu::" providerId="AD"/>
  <p188:author id="{28F9BD5D-58F4-C06D-B26E-1B66D35AAF96}" name="Karen Gold" initials="KG" userId="S::kgold@toprightpartners.com::581607f2-298b-4d69-8167-099ef8e1b66a" providerId="AD"/>
  <p188:author id="{2D744864-4FEC-E2FB-7CB2-443139DD3FFA}" name="Kennedy Holbert" initials="" userId="S::kholbert@toprightpartners.com::568c8fb5-a805-404a-a79b-3f566476add2" providerId="AD"/>
  <p188:author id="{09AC1E9E-D697-EBD6-ACBF-6FF711B37C91}" name="Kerry Barton" initials="KB" userId="S::kbarton@toprightpartners.com::569a4e1b-67fb-4cf8-b5e5-3e7e646c77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1237F"/>
    <a:srgbClr val="0095C8"/>
    <a:srgbClr val="0E8AD9"/>
    <a:srgbClr val="512389"/>
    <a:srgbClr val="008544"/>
    <a:srgbClr val="2B347E"/>
    <a:srgbClr val="28A689"/>
    <a:srgbClr val="0098CD"/>
    <a:srgbClr val="F92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7BE244-7F01-9F4F-8041-A243A242FF2A}" v="2" dt="2025-10-24T16:30:41.1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54"/>
    <p:restoredTop sz="93509"/>
  </p:normalViewPr>
  <p:slideViewPr>
    <p:cSldViewPr snapToGrid="0">
      <p:cViewPr>
        <p:scale>
          <a:sx n="72" d="100"/>
          <a:sy n="72" d="100"/>
        </p:scale>
        <p:origin x="-2480" y="-9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1" Type="http://schemas.microsoft.com/office/2015/10/relationships/revisionInfo" Target="revisionInfo.xml"/><Relationship Id="rId22" Type="http://schemas.microsoft.com/office/2018/10/relationships/authors" Target="author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EACFE-5AFD-4CA9-ABD1-7A7C7FA520A0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E95E3-BC45-40A9-B274-E543AF041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6618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 xmlns="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95429-A2ED-B343-88BC-51282D439510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9FB07-C412-D644-A25C-D89A7CD7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6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 xmlns="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y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40B805D-5702-58F3-78EE-A508B2877F98}"/>
              </a:ext>
            </a:extLst>
          </p:cNvPr>
          <p:cNvSpPr>
            <a:spLocks noChangeAspect="1"/>
          </p:cNvSpPr>
          <p:nvPr userDrawn="1"/>
        </p:nvSpPr>
        <p:spPr>
          <a:xfrm>
            <a:off x="457200" y="440871"/>
            <a:ext cx="6858000" cy="527446"/>
          </a:xfrm>
          <a:prstGeom prst="rect">
            <a:avLst/>
          </a:prstGeom>
          <a:solidFill>
            <a:srgbClr val="5123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395538" algn="l"/>
              </a:tabLst>
            </a:pPr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0E630CE1-E825-A731-859B-BBA8970DD0D9}"/>
              </a:ext>
            </a:extLst>
          </p:cNvPr>
          <p:cNvSpPr txBox="1">
            <a:spLocks/>
          </p:cNvSpPr>
          <p:nvPr userDrawn="1"/>
        </p:nvSpPr>
        <p:spPr>
          <a:xfrm>
            <a:off x="2759528" y="598715"/>
            <a:ext cx="5508171" cy="398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</a:t>
            </a: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DEPARTMENT</a:t>
            </a:r>
            <a:r>
              <a:rPr lang="en-US" sz="11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NAME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xmlns="" id="{B2A71A0B-AA22-AB2B-2069-1432D7AC5C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4912" y="4794529"/>
            <a:ext cx="4603188" cy="494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 dirty="0" smtClean="0"/>
              <a:t>add event description</a:t>
            </a:r>
            <a:endParaRPr lang="en-US" dirty="0"/>
          </a:p>
        </p:txBody>
      </p: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xmlns="" id="{13963459-0D5B-0AB1-27E8-2FD198C92A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7289" y="6415568"/>
            <a:ext cx="1257300" cy="12573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 sz="1600" dirty="0" smtClean="0"/>
              <a:t>Click to add QR code</a:t>
            </a:r>
            <a:endParaRPr lang="en-US" dirty="0"/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xmlns="" id="{8A920A54-1C1F-71E5-125D-18DBD81B1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863" y="5830403"/>
            <a:ext cx="1955379" cy="4269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400" b="1" i="0" spc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SCAN FOR </a:t>
            </a:r>
            <a:br>
              <a:rPr lang="en-US" dirty="0"/>
            </a:br>
            <a:r>
              <a:rPr lang="en-US" dirty="0"/>
              <a:t>MORE INFO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xmlns="" id="{D84ED55B-F50F-EEEB-A80D-123E4BE855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21890" y="3348621"/>
            <a:ext cx="2854458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tx2"/>
                </a:solidFill>
              </a:defRPr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day and date</a:t>
            </a:r>
          </a:p>
        </p:txBody>
      </p:sp>
      <p:sp>
        <p:nvSpPr>
          <p:cNvPr id="27" name="Text Placeholder 34">
            <a:extLst>
              <a:ext uri="{FF2B5EF4-FFF2-40B4-BE49-F238E27FC236}">
                <a16:creationId xmlns:a16="http://schemas.microsoft.com/office/drawing/2014/main" xmlns="" id="{81902CAE-8945-CD58-568C-4B43D712E2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5270" y="2977803"/>
            <a:ext cx="4589930" cy="3406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 dirty="0" smtClean="0"/>
              <a:t>add event name</a:t>
            </a:r>
            <a:endParaRPr lang="en-US" dirty="0"/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xmlns="" id="{DCB9F8DC-DDF5-1BBF-ED8D-0B5CEE6B87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6682" y="7826188"/>
            <a:ext cx="2037229" cy="4269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100" b="1" i="0" spc="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add </a:t>
            </a:r>
            <a:br>
              <a:rPr lang="en-US" dirty="0" smtClean="0"/>
            </a:br>
            <a:r>
              <a:rPr lang="en-US" dirty="0" smtClean="0"/>
              <a:t>QR code’s link</a:t>
            </a:r>
            <a:endParaRPr lang="en-US" dirty="0"/>
          </a:p>
        </p:txBody>
      </p:sp>
      <p:sp>
        <p:nvSpPr>
          <p:cNvPr id="31" name="Text Placeholder 34">
            <a:extLst>
              <a:ext uri="{FF2B5EF4-FFF2-40B4-BE49-F238E27FC236}">
                <a16:creationId xmlns:a16="http://schemas.microsoft.com/office/drawing/2014/main" xmlns="" id="{85AF52E9-827A-8BEC-BBF9-2CBB54C6B1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21890" y="3622005"/>
            <a:ext cx="2854458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 b="0" baseline="0">
                <a:solidFill>
                  <a:schemeClr val="tx1"/>
                </a:solidFill>
              </a:defRPr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 dirty="0" smtClean="0"/>
              <a:t>add time and location</a:t>
            </a:r>
            <a:endParaRPr lang="en-US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82897929-11EA-40BD-35C3-4D1F8FA55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59690" y="9005048"/>
            <a:ext cx="2371239" cy="685800"/>
          </a:xfrm>
          <a:prstGeom prst="rect">
            <a:avLst/>
          </a:prstGeom>
        </p:spPr>
      </p:pic>
      <p:sp>
        <p:nvSpPr>
          <p:cNvPr id="66" name="Picture Placeholder 27">
            <a:extLst>
              <a:ext uri="{FF2B5EF4-FFF2-40B4-BE49-F238E27FC236}">
                <a16:creationId xmlns:a16="http://schemas.microsoft.com/office/drawing/2014/main" xmlns="" id="{6FB7B01F-7486-29B7-6523-4BDD4E764E8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200" y="968190"/>
            <a:ext cx="1936375" cy="434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/>
            </a:lvl1pPr>
          </a:lstStyle>
          <a:p>
            <a:r>
              <a:rPr lang="en-US" dirty="0" smtClean="0"/>
              <a:t>Click to add photo</a:t>
            </a:r>
            <a:endParaRPr lang="en-US" dirty="0"/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xmlns="" id="{177C4A10-B8F4-2BDE-3BFD-EA062E2746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24912" y="1349829"/>
            <a:ext cx="4594050" cy="134438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ts val="3820"/>
              </a:lnSpc>
              <a:defRPr sz="40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 smtClean="0"/>
              <a:t>ADD HEAD</a:t>
            </a:r>
            <a:endParaRPr lang="en-US" dirty="0"/>
          </a:p>
        </p:txBody>
      </p:sp>
      <p:sp>
        <p:nvSpPr>
          <p:cNvPr id="82" name="Text Placeholder 34">
            <a:extLst>
              <a:ext uri="{FF2B5EF4-FFF2-40B4-BE49-F238E27FC236}">
                <a16:creationId xmlns:a16="http://schemas.microsoft.com/office/drawing/2014/main" xmlns="" id="{6BA95645-7023-5F0B-043A-C18EE9DE4FA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21890" y="4052957"/>
            <a:ext cx="2854458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tx2"/>
                </a:solidFill>
              </a:defRPr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 dirty="0" smtClean="0"/>
              <a:t>add day </a:t>
            </a:r>
            <a:r>
              <a:rPr lang="en-US" dirty="0"/>
              <a:t>and date</a:t>
            </a:r>
          </a:p>
        </p:txBody>
      </p:sp>
      <p:sp>
        <p:nvSpPr>
          <p:cNvPr id="84" name="Text Placeholder 34">
            <a:extLst>
              <a:ext uri="{FF2B5EF4-FFF2-40B4-BE49-F238E27FC236}">
                <a16:creationId xmlns:a16="http://schemas.microsoft.com/office/drawing/2014/main" xmlns="" id="{5BA3278B-45C0-0D9C-F1AE-D9A05B40C0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21890" y="4326341"/>
            <a:ext cx="2854458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 b="0" baseline="0">
                <a:solidFill>
                  <a:schemeClr val="tx1"/>
                </a:solidFill>
              </a:defRPr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 dirty="0" smtClean="0"/>
              <a:t>add time and location</a:t>
            </a:r>
            <a:endParaRPr lang="en-US" dirty="0"/>
          </a:p>
        </p:txBody>
      </p:sp>
      <p:sp>
        <p:nvSpPr>
          <p:cNvPr id="92" name="Text Placeholder 22">
            <a:extLst>
              <a:ext uri="{FF2B5EF4-FFF2-40B4-BE49-F238E27FC236}">
                <a16:creationId xmlns:a16="http://schemas.microsoft.com/office/drawing/2014/main" xmlns="" id="{498A4214-AA00-C42C-4914-96196966EC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28021" y="8011108"/>
            <a:ext cx="4609216" cy="494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add event description</a:t>
            </a:r>
            <a:endParaRPr lang="en-US" dirty="0"/>
          </a:p>
        </p:txBody>
      </p:sp>
      <p:sp>
        <p:nvSpPr>
          <p:cNvPr id="93" name="Text Placeholder 34">
            <a:extLst>
              <a:ext uri="{FF2B5EF4-FFF2-40B4-BE49-F238E27FC236}">
                <a16:creationId xmlns:a16="http://schemas.microsoft.com/office/drawing/2014/main" xmlns="" id="{CEC3EF01-F63F-1879-333C-55558D5274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21889" y="5869292"/>
            <a:ext cx="2860989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tx2"/>
                </a:solidFill>
              </a:defRPr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add day and date</a:t>
            </a:r>
            <a:endParaRPr lang="en-US" dirty="0"/>
          </a:p>
        </p:txBody>
      </p:sp>
      <p:sp>
        <p:nvSpPr>
          <p:cNvPr id="94" name="Text Placeholder 34">
            <a:extLst>
              <a:ext uri="{FF2B5EF4-FFF2-40B4-BE49-F238E27FC236}">
                <a16:creationId xmlns:a16="http://schemas.microsoft.com/office/drawing/2014/main" xmlns="" id="{6A5A099D-DFD0-44EA-10DB-73294F69AA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25270" y="5498474"/>
            <a:ext cx="4589930" cy="3406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add event name</a:t>
            </a:r>
            <a:endParaRPr lang="en-US" dirty="0"/>
          </a:p>
        </p:txBody>
      </p:sp>
      <p:sp>
        <p:nvSpPr>
          <p:cNvPr id="95" name="Text Placeholder 34">
            <a:extLst>
              <a:ext uri="{FF2B5EF4-FFF2-40B4-BE49-F238E27FC236}">
                <a16:creationId xmlns:a16="http://schemas.microsoft.com/office/drawing/2014/main" xmlns="" id="{7533E42E-1157-627F-F766-33381F939A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21889" y="6142676"/>
            <a:ext cx="2860989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add time and location</a:t>
            </a:r>
            <a:endParaRPr lang="en-US" dirty="0"/>
          </a:p>
        </p:txBody>
      </p:sp>
      <p:sp>
        <p:nvSpPr>
          <p:cNvPr id="96" name="Text Placeholder 34">
            <a:extLst>
              <a:ext uri="{FF2B5EF4-FFF2-40B4-BE49-F238E27FC236}">
                <a16:creationId xmlns:a16="http://schemas.microsoft.com/office/drawing/2014/main" xmlns="" id="{565090E3-01B5-84EA-CDDA-D72481FCC4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21889" y="6573628"/>
            <a:ext cx="2860989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tx2"/>
                </a:solidFill>
              </a:defRPr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add day and date</a:t>
            </a:r>
            <a:endParaRPr lang="en-US" dirty="0"/>
          </a:p>
        </p:txBody>
      </p:sp>
      <p:sp>
        <p:nvSpPr>
          <p:cNvPr id="97" name="Text Placeholder 34">
            <a:extLst>
              <a:ext uri="{FF2B5EF4-FFF2-40B4-BE49-F238E27FC236}">
                <a16:creationId xmlns:a16="http://schemas.microsoft.com/office/drawing/2014/main" xmlns="" id="{08F775DF-9156-9832-45F3-D8409F9A42D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21889" y="6847012"/>
            <a:ext cx="2860989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add time and location</a:t>
            </a:r>
            <a:endParaRPr lang="en-US" dirty="0"/>
          </a:p>
        </p:txBody>
      </p:sp>
      <p:sp>
        <p:nvSpPr>
          <p:cNvPr id="98" name="Text Placeholder 34">
            <a:extLst>
              <a:ext uri="{FF2B5EF4-FFF2-40B4-BE49-F238E27FC236}">
                <a16:creationId xmlns:a16="http://schemas.microsoft.com/office/drawing/2014/main" xmlns="" id="{657B2E43-036C-80ED-7A98-CB4DCB518C8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21889" y="7270416"/>
            <a:ext cx="2860989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tx2"/>
                </a:solidFill>
              </a:defRPr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add day and date</a:t>
            </a:r>
            <a:endParaRPr lang="en-US" dirty="0"/>
          </a:p>
        </p:txBody>
      </p:sp>
      <p:sp>
        <p:nvSpPr>
          <p:cNvPr id="99" name="Text Placeholder 34">
            <a:extLst>
              <a:ext uri="{FF2B5EF4-FFF2-40B4-BE49-F238E27FC236}">
                <a16:creationId xmlns:a16="http://schemas.microsoft.com/office/drawing/2014/main" xmlns="" id="{1A066D81-5530-FE1E-F725-7E7E882F2B0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21889" y="7543800"/>
            <a:ext cx="2860989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add time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53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49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52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88" r:id="rId2"/>
  </p:sldLayoutIdLst>
  <p:hf hd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64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orient="horz" pos="6048" userDrawn="1">
          <p15:clr>
            <a:srgbClr val="F26B43"/>
          </p15:clr>
        </p15:guide>
        <p15:guide id="4" pos="4608" userDrawn="1">
          <p15:clr>
            <a:srgbClr val="F26B43"/>
          </p15:clr>
        </p15:guide>
        <p15:guide id="5" pos="1560" userDrawn="1">
          <p15:clr>
            <a:srgbClr val="F26B43"/>
          </p15:clr>
        </p15:guide>
        <p15:guide id="6" pos="1776" userDrawn="1">
          <p15:clr>
            <a:srgbClr val="F26B43"/>
          </p15:clr>
        </p15:guide>
        <p15:guide id="7" pos="3096" userDrawn="1">
          <p15:clr>
            <a:srgbClr val="F26B43"/>
          </p15:clr>
        </p15:guide>
        <p15:guide id="8" pos="33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03C1921-2272-1F84-CA13-1E4021CA68A0}"/>
              </a:ext>
            </a:extLst>
          </p:cNvPr>
          <p:cNvSpPr/>
          <p:nvPr/>
        </p:nvSpPr>
        <p:spPr>
          <a:xfrm>
            <a:off x="0" y="1778173"/>
            <a:ext cx="7772400" cy="8280227"/>
          </a:xfrm>
          <a:prstGeom prst="rect">
            <a:avLst/>
          </a:prstGeom>
          <a:solidFill>
            <a:srgbClr val="5123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89B277-15D0-7CD0-51BB-38817896074C}"/>
              </a:ext>
            </a:extLst>
          </p:cNvPr>
          <p:cNvSpPr txBox="1"/>
          <p:nvPr/>
        </p:nvSpPr>
        <p:spPr>
          <a:xfrm>
            <a:off x="622866" y="2544356"/>
            <a:ext cx="65266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0095C8"/>
                </a:solidFill>
                <a:latin typeface="Arial Black"/>
                <a:cs typeface="Arial Black"/>
              </a:rPr>
              <a:t>FLYER TEMPLATE 2</a:t>
            </a:r>
            <a:endParaRPr lang="en-US" sz="4500" b="1" dirty="0">
              <a:solidFill>
                <a:srgbClr val="0095C8"/>
              </a:solidFill>
              <a:latin typeface="Arial Black"/>
              <a:cs typeface="Arial Black"/>
            </a:endParaRPr>
          </a:p>
        </p:txBody>
      </p:sp>
      <p:pic>
        <p:nvPicPr>
          <p:cNvPr id="5" name="Picture 4" descr="MontColl_Logo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147" y="698266"/>
            <a:ext cx="2494579" cy="5082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4211" y="3634512"/>
            <a:ext cx="207133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60"/>
              </a:lnSpc>
            </a:pPr>
            <a:r>
              <a:rPr lang="en-US" dirty="0" smtClean="0">
                <a:solidFill>
                  <a:schemeClr val="bg1"/>
                </a:solidFill>
              </a:rPr>
              <a:t>Delete this cover page before you save your flyer as a PDF for sharing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or printing. </a:t>
            </a:r>
          </a:p>
          <a:p>
            <a:pPr>
              <a:lnSpc>
                <a:spcPts val="216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ts val="2160"/>
              </a:lnSpc>
            </a:pPr>
            <a:r>
              <a:rPr lang="en-US" dirty="0">
                <a:solidFill>
                  <a:schemeClr val="bg1"/>
                </a:solidFill>
              </a:rPr>
              <a:t>Accent </a:t>
            </a:r>
            <a:r>
              <a:rPr lang="en-US" dirty="0" smtClean="0">
                <a:solidFill>
                  <a:schemeClr val="bg1"/>
                </a:solidFill>
              </a:rPr>
              <a:t>colors used in your flyer </a:t>
            </a:r>
            <a:r>
              <a:rPr lang="en-US" dirty="0">
                <a:solidFill>
                  <a:schemeClr val="bg1"/>
                </a:solidFill>
              </a:rPr>
              <a:t>can </a:t>
            </a:r>
            <a:r>
              <a:rPr lang="en-US" dirty="0" smtClean="0">
                <a:solidFill>
                  <a:schemeClr val="bg1"/>
                </a:solidFill>
              </a:rPr>
              <a:t>be changed </a:t>
            </a:r>
            <a:r>
              <a:rPr lang="en-US" dirty="0">
                <a:solidFill>
                  <a:schemeClr val="bg1"/>
                </a:solidFill>
              </a:rPr>
              <a:t>for </a:t>
            </a:r>
            <a:r>
              <a:rPr lang="en-US" dirty="0" smtClean="0">
                <a:solidFill>
                  <a:schemeClr val="bg1"/>
                </a:solidFill>
              </a:rPr>
              <a:t>variation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Picture 7" descr="A poster for a censored event&#10;&#10;AI-generated content may be incorrect.">
            <a:extLst>
              <a:ext uri="{FF2B5EF4-FFF2-40B4-BE49-F238E27FC236}">
                <a16:creationId xmlns:a16="http://schemas.microsoft.com/office/drawing/2014/main" xmlns="" id="{A8CF44FA-F278-5D42-5B44-838CD3EEA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" y="3712464"/>
            <a:ext cx="4119372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30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79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 1">
      <a:dk1>
        <a:srgbClr val="51237F"/>
      </a:dk1>
      <a:lt1>
        <a:srgbClr val="FFFFFF"/>
      </a:lt1>
      <a:dk2>
        <a:srgbClr val="0095C8"/>
      </a:dk2>
      <a:lt2>
        <a:srgbClr val="E8E8E8"/>
      </a:lt2>
      <a:accent1>
        <a:srgbClr val="FBA83D"/>
      </a:accent1>
      <a:accent2>
        <a:srgbClr val="50C8E5"/>
      </a:accent2>
      <a:accent3>
        <a:srgbClr val="B62A91"/>
      </a:accent3>
      <a:accent4>
        <a:srgbClr val="F82328"/>
      </a:accent4>
      <a:accent5>
        <a:srgbClr val="F05821"/>
      </a:accent5>
      <a:accent6>
        <a:srgbClr val="00AB9B"/>
      </a:accent6>
      <a:hlink>
        <a:srgbClr val="50237E"/>
      </a:hlink>
      <a:folHlink>
        <a:srgbClr val="50C8E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06c876-fb07-4055-8f5c-ef8589e1abd9">
      <Terms xmlns="http://schemas.microsoft.com/office/infopath/2007/PartnerControls"/>
    </lcf76f155ced4ddcb4097134ff3c332f>
    <TaxCatchAll xmlns="4381216f-3876-40a4-a90d-3fba780a320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3EB5ADF5EB44BAE9C6CE0B860BB4E" ma:contentTypeVersion="11" ma:contentTypeDescription="Create a new document." ma:contentTypeScope="" ma:versionID="55ab2378ebf447fa4fb5b380dcb20089">
  <xsd:schema xmlns:xsd="http://www.w3.org/2001/XMLSchema" xmlns:xs="http://www.w3.org/2001/XMLSchema" xmlns:p="http://schemas.microsoft.com/office/2006/metadata/properties" xmlns:ns2="d906c876-fb07-4055-8f5c-ef8589e1abd9" xmlns:ns3="4381216f-3876-40a4-a90d-3fba780a3202" targetNamespace="http://schemas.microsoft.com/office/2006/metadata/properties" ma:root="true" ma:fieldsID="8927789fc3158a01f50873f97297e9d4" ns2:_="" ns3:_="">
    <xsd:import namespace="d906c876-fb07-4055-8f5c-ef8589e1abd9"/>
    <xsd:import namespace="4381216f-3876-40a4-a90d-3fba780a3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6c876-fb07-4055-8f5c-ef8589e1ab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3d9b174-7e47-4f28-abd7-41f0d2dcc1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81216f-3876-40a4-a90d-3fba780a320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8d307bf-6c0d-4152-bbae-b59ef3681ff5}" ma:internalName="TaxCatchAll" ma:showField="CatchAllData" ma:web="4381216f-3876-40a4-a90d-3fba780a32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5AEEC5-079C-47CA-BF0E-205D7B71F2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77A300-F4C4-4B5D-A644-3CC692EC18D8}">
  <ds:schemaRefs>
    <ds:schemaRef ds:uri="50416955-2ccf-44c0-ba61-6f05e5bd1b2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a2fd4cef-4f6d-476d-b6bf-1c87a2c60fee"/>
    <ds:schemaRef ds:uri="http://schemas.microsoft.com/office/2006/metadata/properties"/>
    <ds:schemaRef ds:uri="http://www.w3.org/XML/1998/namespace"/>
    <ds:schemaRef ds:uri="http://purl.org/dc/dcmitype/"/>
    <ds:schemaRef ds:uri="d906c876-fb07-4055-8f5c-ef8589e1abd9"/>
    <ds:schemaRef ds:uri="4381216f-3876-40a4-a90d-3fba780a3202"/>
  </ds:schemaRefs>
</ds:datastoreItem>
</file>

<file path=customXml/itemProps3.xml><?xml version="1.0" encoding="utf-8"?>
<ds:datastoreItem xmlns:ds="http://schemas.openxmlformats.org/officeDocument/2006/customXml" ds:itemID="{EE69ACBC-D028-4865-AA42-9DBC91D4DD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06c876-fb07-4055-8f5c-ef8589e1abd9"/>
    <ds:schemaRef ds:uri="4381216f-3876-40a4-a90d-3fba780a3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14711</TotalTime>
  <Words>17</Words>
  <Application>Microsoft Macintosh PowerPoint</Application>
  <PresentationFormat>Custom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Dorr</dc:creator>
  <cp:lastModifiedBy>Communications</cp:lastModifiedBy>
  <cp:revision>60</cp:revision>
  <dcterms:created xsi:type="dcterms:W3CDTF">2019-08-09T18:11:29Z</dcterms:created>
  <dcterms:modified xsi:type="dcterms:W3CDTF">2025-10-30T18:30:00Z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0x01010020C3EB5ADF5EB44BAE9C6CE0B860BB4E</vt:lpwstr>
  </property>
  <property fmtid="{D5CDD505-2E9C-101B-9397-08002B2CF9AE}" pid="3" name="MediaServiceImageTags">
    <vt:lpwstr/>
  </property>
</Properties>
</file>