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7" r:id="rId4"/>
  </p:sldMasterIdLst>
  <p:notesMasterIdLst>
    <p:notesMasterId r:id="rId7"/>
  </p:notesMasterIdLst>
  <p:handoutMasterIdLst>
    <p:handoutMasterId r:id="rId8"/>
  </p:handoutMasterIdLst>
  <p:sldIdLst>
    <p:sldId id="1746" r:id="rId5"/>
    <p:sldId id="174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336B10-5720-12CF-CE20-3B3D7F709152}" name="Sarah Wood" initials="SW" userId="S::swood@toprightpartners.com::de19b578-0b07-4394-b599-cb0553f2295a" providerId="AD"/>
  <p188:author id="{E02A694C-008E-0E3C-85EE-5B48115B05AF}" name="mary.deluca@montgomerycollege.edu" initials="ma" userId="S::urn:spo:guest#mary.deluca@montgomerycollege.edu::" providerId="AD"/>
  <p188:author id="{28F9BD5D-58F4-C06D-B26E-1B66D35AAF96}" name="Karen Gold" initials="KG" userId="S::kgold@toprightpartners.com::581607f2-298b-4d69-8167-099ef8e1b66a" providerId="AD"/>
  <p188:author id="{2D744864-4FEC-E2FB-7CB2-443139DD3FFA}" name="Kennedy Holbert" initials="" userId="S::kholbert@toprightpartners.com::568c8fb5-a805-404a-a79b-3f566476add2" providerId="AD"/>
  <p188:author id="{09AC1E9E-D697-EBD6-ACBF-6FF711B37C91}" name="Kerry Barton" initials="KB" userId="S::kbarton@toprightpartners.com::569a4e1b-67fb-4cf8-b5e5-3e7e646c77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1237F"/>
    <a:srgbClr val="0095C8"/>
    <a:srgbClr val="0E8AD9"/>
    <a:srgbClr val="512389"/>
    <a:srgbClr val="008544"/>
    <a:srgbClr val="2B347E"/>
    <a:srgbClr val="28A689"/>
    <a:srgbClr val="0098CD"/>
    <a:srgbClr val="F92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BE244-7F01-9F4F-8041-A243A242FF2A}" v="2" dt="2025-10-24T16:30:41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/>
    <p:restoredTop sz="93509"/>
  </p:normalViewPr>
  <p:slideViewPr>
    <p:cSldViewPr snapToGrid="0">
      <p:cViewPr>
        <p:scale>
          <a:sx n="54" d="100"/>
          <a:sy n="54" d="100"/>
        </p:scale>
        <p:origin x="-2920" y="-1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1" Type="http://schemas.microsoft.com/office/2015/10/relationships/revisionInfo" Target="revisionInfo.xml"/><Relationship Id="rId22" Type="http://schemas.microsoft.com/office/2018/10/relationships/authors" Target="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F86452A-5B50-4B5A-EACC-628E9FBF77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19101"/>
            <a:ext cx="6858000" cy="25033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CE7A97-8225-262C-5011-C7EF3086B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95809" y="9077886"/>
            <a:ext cx="2119391" cy="612961"/>
          </a:xfrm>
          <a:prstGeom prst="rect">
            <a:avLst/>
          </a:prstGeom>
        </p:spPr>
      </p:pic>
      <p:sp>
        <p:nvSpPr>
          <p:cNvPr id="6" name="Picture Placeholder 25">
            <a:extLst>
              <a:ext uri="{FF2B5EF4-FFF2-40B4-BE49-F238E27FC236}">
                <a16:creationId xmlns:a16="http://schemas.microsoft.com/office/drawing/2014/main" xmlns="" id="{D6492D5F-A36E-3406-C085-0963DBF2E4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27530" y="7334588"/>
            <a:ext cx="1005840" cy="10058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US" sz="1600" dirty="0" smtClean="0"/>
              <a:t>Click to add QR code</a:t>
            </a:r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xmlns="" id="{DAD6422D-FEF5-5E51-5565-0960D8609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6710" y="7652824"/>
            <a:ext cx="1277525" cy="4581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 b="1" i="0" spc="0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xmlns="" id="{83023F6D-B04A-A45E-EDA9-388A83380C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0575" y="8516319"/>
            <a:ext cx="3256696" cy="394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 b="1" i="0" spc="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QR code’s link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72926C7C-5466-949E-6B77-D675B80213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212" y="3116635"/>
            <a:ext cx="6935490" cy="463473"/>
          </a:xfrm>
        </p:spPr>
        <p:txBody>
          <a:bodyPr anchor="t">
            <a:normAutofit/>
          </a:bodyPr>
          <a:lstStyle>
            <a:lvl1pPr algn="l">
              <a:lnSpc>
                <a:spcPts val="3820"/>
              </a:lnSpc>
              <a:defRPr sz="4000" b="1" i="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 smtClean="0"/>
              <a:t>CLICK TO ADD HEAD</a:t>
            </a:r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1172FA3B-8734-68D3-145F-75F20CB8B1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208" y="3657067"/>
            <a:ext cx="6919992" cy="4019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0" baseline="0">
                <a:solidFill>
                  <a:schemeClr val="tx2"/>
                </a:solidFill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subhead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E4BAB1E9-4D0C-AEDF-20F9-8A47FC0368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484" y="4424156"/>
            <a:ext cx="3254188" cy="37679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 sz="1400"/>
            </a:lvl2pPr>
            <a:lvl3pPr marL="777240" indent="0">
              <a:buFontTx/>
              <a:buNone/>
              <a:defRPr sz="1400"/>
            </a:lvl3pPr>
            <a:lvl4pPr marL="1165860" indent="0">
              <a:buFontTx/>
              <a:buNone/>
              <a:defRPr sz="1400"/>
            </a:lvl4pPr>
            <a:lvl5pPr marL="155448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HEAD</a:t>
            </a:r>
            <a:endParaRPr lang="en-US" dirty="0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xmlns="" id="{D9C61CD7-5AE8-85AF-0F13-F174AA0313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5385" y="4791989"/>
            <a:ext cx="3272215" cy="4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xmlns="" id="{BA16F573-D7F7-026C-0811-D20AFC7A43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38699" y="4424156"/>
            <a:ext cx="3254188" cy="3767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88620" indent="0">
              <a:buFontTx/>
              <a:buNone/>
              <a:defRPr sz="1400"/>
            </a:lvl2pPr>
            <a:lvl3pPr marL="777240" indent="0">
              <a:buFontTx/>
              <a:buNone/>
              <a:defRPr sz="1400"/>
            </a:lvl3pPr>
            <a:lvl4pPr marL="1165860" indent="0">
              <a:buFontTx/>
              <a:buNone/>
              <a:defRPr sz="1400"/>
            </a:lvl4pPr>
            <a:lvl5pPr marL="155448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HEAD</a:t>
            </a:r>
            <a:endParaRPr lang="en-US" dirty="0"/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xmlns="" id="{83BBE232-BCD5-B11F-1537-3A18A1B82F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38600" y="4791989"/>
            <a:ext cx="3272215" cy="4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220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49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5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64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6048" userDrawn="1">
          <p15:clr>
            <a:srgbClr val="F26B43"/>
          </p15:clr>
        </p15:guide>
        <p15:guide id="4" pos="4608" userDrawn="1">
          <p15:clr>
            <a:srgbClr val="F26B43"/>
          </p15:clr>
        </p15:guide>
        <p15:guide id="5" pos="1560" userDrawn="1">
          <p15:clr>
            <a:srgbClr val="F26B43"/>
          </p15:clr>
        </p15:guide>
        <p15:guide id="6" pos="1776" userDrawn="1">
          <p15:clr>
            <a:srgbClr val="F26B43"/>
          </p15:clr>
        </p15:guide>
        <p15:guide id="7" pos="3096" userDrawn="1">
          <p15:clr>
            <a:srgbClr val="F26B43"/>
          </p15:clr>
        </p15:guide>
        <p15:guide id="8" pos="3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C1921-2272-1F84-CA13-1E4021CA68A0}"/>
              </a:ext>
            </a:extLst>
          </p:cNvPr>
          <p:cNvSpPr/>
          <p:nvPr/>
        </p:nvSpPr>
        <p:spPr>
          <a:xfrm>
            <a:off x="0" y="1778173"/>
            <a:ext cx="7772400" cy="8280227"/>
          </a:xfrm>
          <a:prstGeom prst="rect">
            <a:avLst/>
          </a:prstGeom>
          <a:solidFill>
            <a:srgbClr val="5123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89B277-15D0-7CD0-51BB-38817896074C}"/>
              </a:ext>
            </a:extLst>
          </p:cNvPr>
          <p:cNvSpPr txBox="1"/>
          <p:nvPr/>
        </p:nvSpPr>
        <p:spPr>
          <a:xfrm>
            <a:off x="622866" y="2544356"/>
            <a:ext cx="65266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95C8"/>
                </a:solidFill>
                <a:latin typeface="Arial Black"/>
                <a:cs typeface="Arial Black"/>
              </a:rPr>
              <a:t>FLYER TEMPLATE 4</a:t>
            </a:r>
            <a:endParaRPr lang="en-US" sz="4500" b="1" dirty="0">
              <a:solidFill>
                <a:srgbClr val="0095C8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 descr="MontColl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7" y="698266"/>
            <a:ext cx="2494579" cy="508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4211" y="3634512"/>
            <a:ext cx="207133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US" dirty="0" smtClean="0">
                <a:solidFill>
                  <a:schemeClr val="bg1"/>
                </a:solidFill>
              </a:rPr>
              <a:t>Delete this cover page before you save your flyer as a PDF for sharing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or printing. </a:t>
            </a:r>
          </a:p>
          <a:p>
            <a:pPr>
              <a:lnSpc>
                <a:spcPts val="216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ts val="2160"/>
              </a:lnSpc>
            </a:pPr>
            <a:r>
              <a:rPr lang="en-US" dirty="0">
                <a:solidFill>
                  <a:schemeClr val="bg1"/>
                </a:solidFill>
              </a:rPr>
              <a:t>Accent </a:t>
            </a:r>
            <a:r>
              <a:rPr lang="en-US" dirty="0" smtClean="0">
                <a:solidFill>
                  <a:schemeClr val="bg1"/>
                </a:solidFill>
              </a:rPr>
              <a:t>colors used in your flyer </a:t>
            </a:r>
            <a:r>
              <a:rPr lang="en-US" dirty="0">
                <a:solidFill>
                  <a:schemeClr val="bg1"/>
                </a:solidFill>
              </a:rPr>
              <a:t>can </a:t>
            </a:r>
            <a:r>
              <a:rPr lang="en-US" dirty="0" smtClean="0">
                <a:solidFill>
                  <a:schemeClr val="bg1"/>
                </a:solidFill>
              </a:rPr>
              <a:t>be changed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variation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DF2A81-8C17-ADBB-F4D7-5A592FDA0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3712464"/>
            <a:ext cx="411937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3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 1">
      <a:dk1>
        <a:srgbClr val="51237F"/>
      </a:dk1>
      <a:lt1>
        <a:srgbClr val="FFFFFF"/>
      </a:lt1>
      <a:dk2>
        <a:srgbClr val="0095C8"/>
      </a:dk2>
      <a:lt2>
        <a:srgbClr val="E8E8E8"/>
      </a:lt2>
      <a:accent1>
        <a:srgbClr val="FBA83D"/>
      </a:accent1>
      <a:accent2>
        <a:srgbClr val="50C8E5"/>
      </a:accent2>
      <a:accent3>
        <a:srgbClr val="B62A91"/>
      </a:accent3>
      <a:accent4>
        <a:srgbClr val="F82328"/>
      </a:accent4>
      <a:accent5>
        <a:srgbClr val="F05821"/>
      </a:accent5>
      <a:accent6>
        <a:srgbClr val="00AB9B"/>
      </a:accent6>
      <a:hlink>
        <a:srgbClr val="50237E"/>
      </a:hlink>
      <a:folHlink>
        <a:srgbClr val="50C8E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06c876-fb07-4055-8f5c-ef8589e1abd9">
      <Terms xmlns="http://schemas.microsoft.com/office/infopath/2007/PartnerControls"/>
    </lcf76f155ced4ddcb4097134ff3c332f>
    <TaxCatchAll xmlns="4381216f-3876-40a4-a90d-3fba780a32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3EB5ADF5EB44BAE9C6CE0B860BB4E" ma:contentTypeVersion="11" ma:contentTypeDescription="Create a new document." ma:contentTypeScope="" ma:versionID="55ab2378ebf447fa4fb5b380dcb20089">
  <xsd:schema xmlns:xsd="http://www.w3.org/2001/XMLSchema" xmlns:xs="http://www.w3.org/2001/XMLSchema" xmlns:p="http://schemas.microsoft.com/office/2006/metadata/properties" xmlns:ns2="d906c876-fb07-4055-8f5c-ef8589e1abd9" xmlns:ns3="4381216f-3876-40a4-a90d-3fba780a3202" targetNamespace="http://schemas.microsoft.com/office/2006/metadata/properties" ma:root="true" ma:fieldsID="8927789fc3158a01f50873f97297e9d4" ns2:_="" ns3:_="">
    <xsd:import namespace="d906c876-fb07-4055-8f5c-ef8589e1abd9"/>
    <xsd:import namespace="4381216f-3876-40a4-a90d-3fba780a3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6c876-fb07-4055-8f5c-ef8589e1a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3d9b174-7e47-4f28-abd7-41f0d2dcc1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1216f-3876-40a4-a90d-3fba780a32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d307bf-6c0d-4152-bbae-b59ef3681ff5}" ma:internalName="TaxCatchAll" ma:showField="CatchAllData" ma:web="4381216f-3876-40a4-a90d-3fba780a3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AEEC5-079C-47CA-BF0E-205D7B71F2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7A300-F4C4-4B5D-A644-3CC692EC18D8}">
  <ds:schemaRefs>
    <ds:schemaRef ds:uri="50416955-2ccf-44c0-ba61-6f05e5bd1b2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2fd4cef-4f6d-476d-b6bf-1c87a2c60fee"/>
    <ds:schemaRef ds:uri="http://schemas.microsoft.com/office/2006/metadata/properties"/>
    <ds:schemaRef ds:uri="http://www.w3.org/XML/1998/namespace"/>
    <ds:schemaRef ds:uri="http://purl.org/dc/dcmitype/"/>
    <ds:schemaRef ds:uri="d906c876-fb07-4055-8f5c-ef8589e1abd9"/>
    <ds:schemaRef ds:uri="4381216f-3876-40a4-a90d-3fba780a3202"/>
  </ds:schemaRefs>
</ds:datastoreItem>
</file>

<file path=customXml/itemProps3.xml><?xml version="1.0" encoding="utf-8"?>
<ds:datastoreItem xmlns:ds="http://schemas.openxmlformats.org/officeDocument/2006/customXml" ds:itemID="{EE69ACBC-D028-4865-AA42-9DBC91D4D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6c876-fb07-4055-8f5c-ef8589e1abd9"/>
    <ds:schemaRef ds:uri="4381216f-3876-40a4-a90d-3fba780a3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14712</TotalTime>
  <Words>17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Dorr</dc:creator>
  <cp:lastModifiedBy>Communications</cp:lastModifiedBy>
  <cp:revision>54</cp:revision>
  <dcterms:created xsi:type="dcterms:W3CDTF">2019-08-09T18:11:29Z</dcterms:created>
  <dcterms:modified xsi:type="dcterms:W3CDTF">2025-10-30T18:37:51Z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0x01010020C3EB5ADF5EB44BAE9C6CE0B860BB4E</vt:lpwstr>
  </property>
  <property fmtid="{D5CDD505-2E9C-101B-9397-08002B2CF9AE}" pid="3" name="MediaServiceImageTags">
    <vt:lpwstr/>
  </property>
</Properties>
</file>