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691_FF8B1B18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1679" r:id="rId5"/>
    <p:sldId id="1680" r:id="rId6"/>
    <p:sldId id="1692" r:id="rId7"/>
    <p:sldId id="1694" r:id="rId8"/>
    <p:sldId id="1693" r:id="rId9"/>
    <p:sldId id="1685" r:id="rId10"/>
    <p:sldId id="1681" r:id="rId11"/>
    <p:sldId id="1712" r:id="rId12"/>
    <p:sldId id="1683" r:id="rId13"/>
    <p:sldId id="1684" r:id="rId14"/>
    <p:sldId id="1695" r:id="rId15"/>
    <p:sldId id="1696" r:id="rId16"/>
    <p:sldId id="1697" r:id="rId17"/>
    <p:sldId id="1698" r:id="rId18"/>
    <p:sldId id="1699" r:id="rId19"/>
    <p:sldId id="1700" r:id="rId20"/>
    <p:sldId id="1701" r:id="rId21"/>
    <p:sldId id="1703" r:id="rId22"/>
    <p:sldId id="1704" r:id="rId23"/>
    <p:sldId id="1705" r:id="rId24"/>
    <p:sldId id="1707" r:id="rId25"/>
    <p:sldId id="1708" r:id="rId26"/>
    <p:sldId id="1709" r:id="rId27"/>
    <p:sldId id="1710" r:id="rId28"/>
    <p:sldId id="1678" r:id="rId29"/>
    <p:sldId id="1711" r:id="rId30"/>
    <p:sldId id="1686" r:id="rId31"/>
    <p:sldId id="1690" r:id="rId32"/>
    <p:sldId id="1687" r:id="rId33"/>
    <p:sldId id="1688" r:id="rId34"/>
    <p:sldId id="16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mple Slides with Instructions" id="{331C891D-457B-F84C-BA4F-BB6886880555}">
          <p14:sldIdLst>
            <p14:sldId id="1679"/>
            <p14:sldId id="1680"/>
            <p14:sldId id="1692"/>
            <p14:sldId id="1694"/>
            <p14:sldId id="1693"/>
            <p14:sldId id="1685"/>
            <p14:sldId id="1681"/>
            <p14:sldId id="1712"/>
            <p14:sldId id="1683"/>
            <p14:sldId id="1684"/>
            <p14:sldId id="1695"/>
            <p14:sldId id="1696"/>
            <p14:sldId id="1697"/>
            <p14:sldId id="1698"/>
            <p14:sldId id="1699"/>
            <p14:sldId id="1700"/>
            <p14:sldId id="1701"/>
            <p14:sldId id="1703"/>
            <p14:sldId id="1704"/>
            <p14:sldId id="1705"/>
            <p14:sldId id="1707"/>
            <p14:sldId id="1708"/>
            <p14:sldId id="1709"/>
            <p14:sldId id="1710"/>
            <p14:sldId id="1678"/>
            <p14:sldId id="1711"/>
            <p14:sldId id="1686"/>
            <p14:sldId id="1690"/>
            <p14:sldId id="1687"/>
            <p14:sldId id="1688"/>
            <p14:sldId id="1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336B10-5720-12CF-CE20-3B3D7F709152}" name="Sarah Wood" initials="SW" userId="S::swood@toprightpartners.com::de19b578-0b07-4394-b599-cb0553f2295a" providerId="AD"/>
  <p188:author id="{E02A694C-008E-0E3C-85EE-5B48115B05AF}" name="mary.deluca@montgomerycollege.edu" initials="ma" userId="S::urn:spo:guest#mary.deluca@montgomerycollege.edu::" providerId="AD"/>
  <p188:author id="{28F9BD5D-58F4-C06D-B26E-1B66D35AAF96}" name="Karen Gold" initials="KG" userId="S::kgold@toprightpartners.com::581607f2-298b-4d69-8167-099ef8e1b66a" providerId="AD"/>
  <p188:author id="{2D744864-4FEC-E2FB-7CB2-443139DD3FFA}" name="Kennedy Holbert" initials="" userId="S::kholbert@toprightpartners.com::568c8fb5-a805-404a-a79b-3f566476add2" providerId="AD"/>
  <p188:author id="{09AC1E9E-D697-EBD6-ACBF-6FF711B37C91}" name="Kerry Barton" initials="KB" userId="S::kbarton@toprightpartners.com::569a4e1b-67fb-4cf8-b5e5-3e7e646c77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2329"/>
    <a:srgbClr val="000000"/>
    <a:srgbClr val="FFFFFF"/>
    <a:srgbClr val="0095C8"/>
    <a:srgbClr val="512389"/>
    <a:srgbClr val="0E8AD9"/>
    <a:srgbClr val="51237F"/>
    <a:srgbClr val="525252"/>
    <a:srgbClr val="28A689"/>
    <a:srgbClr val="FF5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7A885-2AC9-AC40-8B98-88A381FFC3A0}" v="102" dt="2025-08-13T21:51:40.546"/>
    <p1510:client id="{A441582B-C373-24EC-6021-5D46ACD7607D}" v="15" dt="2025-08-13T15:51:37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688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22.xml" Id="rId26" /><Relationship Type="http://schemas.openxmlformats.org/officeDocument/2006/relationships/viewProps" Target="viewProps.xml" Id="rId39" /><Relationship Type="http://schemas.openxmlformats.org/officeDocument/2006/relationships/slide" Target="slides/slide17.xml" Id="rId21" /><Relationship Type="http://schemas.openxmlformats.org/officeDocument/2006/relationships/slide" Target="slides/slide30.xml" Id="rId34" /><Relationship Type="http://schemas.openxmlformats.org/officeDocument/2006/relationships/slide" Target="slides/slide3.xml" Id="rId7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slide" Target="slides/slide25.xml" Id="rId29" /><Relationship Type="http://schemas.openxmlformats.org/officeDocument/2006/relationships/tableStyles" Target="tableStyles.xml" Id="rId41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slide" Target="slides/slide28.xml" Id="rId32" /><Relationship Type="http://schemas.openxmlformats.org/officeDocument/2006/relationships/handoutMaster" Target="handoutMasters/handoutMaster1.xml" Id="rId37" /><Relationship Type="http://schemas.openxmlformats.org/officeDocument/2006/relationships/theme" Target="theme/theme1.xml" Id="rId40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slide" Target="slides/slide24.xml" Id="rId28" /><Relationship Type="http://schemas.openxmlformats.org/officeDocument/2006/relationships/notesMaster" Target="notesMasters/notesMaster1.xml" Id="rId36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" Target="slides/slide27.xml" Id="rId31" /><Relationship Type="http://schemas.microsoft.com/office/2018/10/relationships/authors" Target="authors.xml" Id="rId44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slide" Target="slides/slide23.xml" Id="rId27" /><Relationship Type="http://schemas.openxmlformats.org/officeDocument/2006/relationships/slide" Target="slides/slide26.xml" Id="rId30" /><Relationship Type="http://schemas.openxmlformats.org/officeDocument/2006/relationships/slide" Target="slides/slide31.xml" Id="rId35" /><Relationship Type="http://schemas.microsoft.com/office/2015/10/relationships/revisionInfo" Target="revisionInfo.xml" Id="rId43" /><Relationship Type="http://schemas.openxmlformats.org/officeDocument/2006/relationships/slide" Target="slides/slide4.xml" Id="rId8" /><Relationship Type="http://schemas.openxmlformats.org/officeDocument/2006/relationships/customXml" Target="../customXml/item3.xml" Id="rId3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slide" Target="slides/slide29.xml" Id="rId33" /><Relationship Type="http://schemas.openxmlformats.org/officeDocument/2006/relationships/presProps" Target="presProps.xml" Id="rId38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6B0_B2EB3AE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_693_CA564D46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693_CA564D46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cap="all" baseline="0">
                <a:solidFill>
                  <a:schemeClr val="bg2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FE-9541-8EBC-19DBCE4DD33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FE-9541-8EBC-19DBCE4DD33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FE-9541-8EBC-19DBCE4DD33C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FE-9541-8EBC-19DBCE4DD33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FE-9541-8EBC-19DBCE4DD3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3FE-9541-8EBC-19DBCE4DD3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FE-9541-8EBC-19DBCE4DD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1419520"/>
        <c:axId val="501421248"/>
      </c:barChart>
      <c:catAx>
        <c:axId val="501419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421248"/>
        <c:crosses val="autoZero"/>
        <c:auto val="1"/>
        <c:lblAlgn val="ctr"/>
        <c:lblOffset val="100"/>
        <c:noMultiLvlLbl val="0"/>
      </c:catAx>
      <c:valAx>
        <c:axId val="501421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41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cap="all" baseline="0">
                <a:solidFill>
                  <a:schemeClr val="bg2"/>
                </a:solidFill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81-454E-A4C0-23C9D2EA8B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81-454E-A4C0-23C9D2EA8B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81-454E-A4C0-23C9D2EA8B1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81-454E-A4C0-23C9D2EA8B1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81-454E-A4C0-23C9D2EA8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cap="all" baseline="0">
                <a:solidFill>
                  <a:schemeClr val="bg2"/>
                </a:solidFill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7B-BD4F-A488-BB65FB2393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7B-BD4F-A488-BB65FB2393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7B-BD4F-A488-BB65FB23930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7B-BD4F-A488-BB65FB239306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7B-BD4F-A488-BB65FB239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691_FF8B1B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1EA6814-F890-164E-9EEE-21C4EFC16E3E}" authorId="{2D744864-4FEC-E2FB-7CB2-443139DD3FFA}" status="resolved" created="2025-08-11T19:21:26.336" startDate="2025-08-11T19:21:26.336" dueDate="2025-08-11T19:21:26.336" assignedTo="{09AC1E9E-D697-EBD6-ACBF-6FF711B37C91}" complete="100000" title="@Kerry Barton can you put this one after slide 4 - let's do the shorter headline first">
    <pc:sldMkLst xmlns:pc="http://schemas.microsoft.com/office/powerpoint/2013/main/command">
      <pc:docMk/>
      <pc:sldMk cId="4287306520" sldId="1681"/>
    </pc:sldMkLst>
    <p188:txBody>
      <a:bodyPr/>
      <a:lstStyle/>
      <a:p>
        <a:r>
          <a:rPr lang="en-US"/>
          <a:t>[@Kerry Barton] can you put this one after slide 4 - let's do the shorter headline first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08-11T19:21:26.336" id="{7BA49109-65B6-F948-BA10-CDFB3C6068D7}">
              <p228:atrbtn authorId="{2D744864-4FEC-E2FB-7CB2-443139DD3FFA}"/>
              <p228:anchr>
                <p228:comment id="{E1EA6814-F890-164E-9EEE-21C4EFC16E3E}"/>
              </p228:anchr>
              <p228:add/>
            </p228:event>
            <p228:event time="2025-08-11T19:21:26.336" id="{FF599CCA-B1F3-8B49-A37E-8DB540EE1D3A}">
              <p228:atrbtn authorId="{2D744864-4FEC-E2FB-7CB2-443139DD3FFA}"/>
              <p228:anchr>
                <p228:comment id="{E1EA6814-F890-164E-9EEE-21C4EFC16E3E}"/>
              </p228:anchr>
              <p228:asgn authorId="{09AC1E9E-D697-EBD6-ACBF-6FF711B37C91}"/>
            </p228:event>
            <p228:event time="2025-08-11T19:21:26.336" id="{D0FBF8FA-E0B3-E44F-ACB5-CAC27F18FF63}">
              <p228:atrbtn authorId="{2D744864-4FEC-E2FB-7CB2-443139DD3FFA}"/>
              <p228:anchr>
                <p228:comment id="{E1EA6814-F890-164E-9EEE-21C4EFC16E3E}"/>
              </p228:anchr>
              <p228:title val="@Kerry Barton can you put this one after slide 4 - let's do the shorter headline first"/>
            </p228:event>
            <p228:event time="2025-08-11T19:21:26.336" id="{2D0548F2-0073-3E4E-A309-62F07DC3BFE8}">
              <p228:atrbtn authorId="{2D744864-4FEC-E2FB-7CB2-443139DD3FFA}"/>
              <p228:anchr>
                <p228:comment id="{E1EA6814-F890-164E-9EEE-21C4EFC16E3E}"/>
              </p228:anchr>
              <p228:date stDt="2025-08-11T19:21:26.336" endDt="2025-08-11T19:21:26.336"/>
            </p228:event>
            <p228:event time="2025-08-11T19:26:04.670" id="{78E229EB-0DFC-4659-87BE-57AE9CAFD163}">
              <p228:atrbtn authorId="{09AC1E9E-D697-EBD6-ACBF-6FF711B37C91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EACFE-5AFD-4CA9-ABD1-7A7C7FA520A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E95E3-BC45-40A9-B274-E543AF04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618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5429-A2ED-B343-88BC-51282D43951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FB07-C412-D644-A25C-D89A7CD7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TO CHANGE IMAGE, DELETE IMAGE AND CLICK ON THE ICON TO ADD AN IMAGE, OR RIGHT CLICK TO REPLACE IMAGE</a:t>
            </a:r>
          </a:p>
          <a:p>
            <a:endParaRPr lang="en-US" sz="1200"/>
          </a:p>
          <a:p>
            <a:r>
              <a:rPr lang="en-US" sz="1200"/>
              <a:t>TO ADJUST THE SCALE OR POSITION OF THE IMAGE  WITHIN THE MASK, SELECT THE IMAGE, GO TO PICTURE FORMAT, AND SELECT CROP</a:t>
            </a:r>
          </a:p>
          <a:p>
            <a:endParaRPr lang="en-US"/>
          </a:p>
          <a:p>
            <a:r>
              <a:rPr lang="en-US" sz="1200" b="1"/>
              <a:t>TIP:</a:t>
            </a:r>
            <a:r>
              <a:rPr lang="en-US" sz="1200"/>
              <a:t> For best results, choose an image with a strong vertical focal point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TO CHANGE IMAGE, DELETE IMAGE AND CLICK ON THE ICON TO ADD AN IMAGE, OR RIGHT CLICK TO REPLACE IMAGE</a:t>
            </a:r>
          </a:p>
          <a:p>
            <a:endParaRPr lang="en-US" sz="1200"/>
          </a:p>
          <a:p>
            <a:r>
              <a:rPr lang="en-US" sz="1200"/>
              <a:t>TO ADJUST THE SCALE OR POSITION OF THE IMAGE WITHIN THE MASK, SELECT THE IMAGE, GO TO PICTURE FORMAT, AND SELECT CROP, MOVE OR SCALE IMAGE</a:t>
            </a:r>
            <a:endParaRPr lang="en-US" sz="1200">
              <a:ea typeface="Calibri"/>
              <a:cs typeface="Calibri"/>
            </a:endParaRPr>
          </a:p>
          <a:p>
            <a:endParaRPr lang="en-US" sz="1200"/>
          </a:p>
          <a:p>
            <a:r>
              <a:rPr lang="en-US" sz="1200" b="1"/>
              <a:t>TIP:</a:t>
            </a:r>
            <a:r>
              <a:rPr lang="en-US" sz="1200"/>
              <a:t> For best results, choose an image with a strong central focal point</a:t>
            </a:r>
          </a:p>
          <a:p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8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TO CHANGE IMAGE, DELETE IMAGE AND CLICK ON THE ICON TO ADD AN IMAGE, OR RIGHT CLICK TO REPLACE IMAGE</a:t>
            </a:r>
          </a:p>
          <a:p>
            <a:endParaRPr lang="en-US" sz="1200"/>
          </a:p>
          <a:p>
            <a:r>
              <a:rPr lang="en-US" sz="1200"/>
              <a:t>TO ADJUST THE SCALE OR POSITION OF THE IMAGE  WITHIN THE MASK, SELECT THE IMAGE, GO TO PICTURE FORMAT, AND SELECT CROP, MOVE OR SCALE IMAGE</a:t>
            </a:r>
          </a:p>
          <a:p>
            <a:endParaRPr lang="en-US" sz="1200"/>
          </a:p>
          <a:p>
            <a:r>
              <a:rPr lang="en-US" sz="1200" b="1"/>
              <a:t>TIP:</a:t>
            </a:r>
            <a:r>
              <a:rPr lang="en-US" sz="1200"/>
              <a:t> For best results, choose an image with a strong central focal point</a:t>
            </a:r>
          </a:p>
          <a:p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75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TO CHANGE IMAGE, DELETE IMAGE AND CLICK ON THE ICON TO ADD AN IMAGE, OR RIGHT CLICK TO REPLACE IMAGE</a:t>
            </a:r>
          </a:p>
          <a:p>
            <a:endParaRPr lang="en-US" sz="1200"/>
          </a:p>
          <a:p>
            <a:r>
              <a:rPr lang="en-US" sz="1200"/>
              <a:t>TO ADJUST THE SCALE OR POSITION OF THE IMAGE WITHIN THE MASK, SELECT THE IMAGE, GO TO PICTURE FORMAT, AND SELECT CROP</a:t>
            </a:r>
            <a:r>
              <a:rPr lang="en-US"/>
              <a:t>, MOVE OR SCALE IMAGE</a:t>
            </a:r>
            <a:endParaRPr lang="en-US">
              <a:solidFill>
                <a:srgbClr val="444444"/>
              </a:solidFill>
            </a:endParaRPr>
          </a:p>
          <a:p>
            <a:endParaRPr lang="en-US">
              <a:solidFill>
                <a:srgbClr val="444444"/>
              </a:solidFill>
            </a:endParaRPr>
          </a:p>
          <a:p>
            <a:r>
              <a:rPr lang="en-US" sz="1200"/>
              <a:t>TO KEEP THE SHAPE ON TOP OF IMAGE, IN NORMAL VIEW, PASTE SHAPE FROM MASTER</a:t>
            </a:r>
            <a:r>
              <a:rPr lang="en-US"/>
              <a:t>, BRING COPY TO FRONT</a:t>
            </a:r>
            <a:endParaRPr lang="en-US" sz="1200">
              <a:ea typeface="Calibri"/>
              <a:cs typeface="Calibri"/>
            </a:endParaRPr>
          </a:p>
          <a:p>
            <a:endParaRPr lang="en-US" sz="1200"/>
          </a:p>
          <a:p>
            <a:r>
              <a:rPr lang="en-US" sz="1200" b="1"/>
              <a:t>TIP:</a:t>
            </a:r>
            <a:r>
              <a:rPr lang="en-US" sz="1200"/>
              <a:t> For best results, choose an image with a strong central focal point</a:t>
            </a:r>
          </a:p>
          <a:p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34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TO CHANGE IMAGE, DELETE IMAGE AND CLICK ON THE ICON TO ADD AN IMAGE, OR RIGHT CLICK TO REPLACE IMAGE</a:t>
            </a:r>
          </a:p>
          <a:p>
            <a:endParaRPr lang="en-US" sz="1200"/>
          </a:p>
          <a:p>
            <a:r>
              <a:rPr lang="en-US" sz="1200"/>
              <a:t>TO ADJUST THE SCALE OR POSITION OF THE IMAGE WITHIN THE MASK, SELECT THE IMAGE, GO TO PICTURE FORMAT, AND SELECT CROP</a:t>
            </a:r>
            <a:r>
              <a:rPr lang="en-US"/>
              <a:t>, MOVE OR SCALE IMAGE</a:t>
            </a:r>
            <a:endParaRPr lang="en-US">
              <a:solidFill>
                <a:srgbClr val="444444"/>
              </a:solidFill>
            </a:endParaRPr>
          </a:p>
          <a:p>
            <a:endParaRPr lang="en-US">
              <a:solidFill>
                <a:srgbClr val="444444"/>
              </a:solidFill>
            </a:endParaRPr>
          </a:p>
          <a:p>
            <a:r>
              <a:rPr lang="en-US"/>
              <a:t>TO KEEP THE SHAPE ON TOP OF IMAGE, IN NORMAL VIEW, PASTE SHAPE FROM MASTER, BRING COPY TO FRONT</a:t>
            </a:r>
            <a:endParaRPr lang="en-US">
              <a:ea typeface="Calibri"/>
              <a:cs typeface="Calibri"/>
            </a:endParaRPr>
          </a:p>
          <a:p>
            <a:endParaRPr lang="en-US" sz="1200"/>
          </a:p>
          <a:p>
            <a:r>
              <a:rPr lang="en-US" sz="1200" b="1"/>
              <a:t>TIP:</a:t>
            </a:r>
            <a:r>
              <a:rPr lang="en-US" sz="1200"/>
              <a:t> For best results, choose an image with a strong central focal point</a:t>
            </a:r>
          </a:p>
          <a:p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3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TO CHANGE IMAGE, DELETE IMAGE AND CLICK ON THE ICON TO ADD AN IMAGE, OR RIGHT CLICK TO REPLACE IMAGE</a:t>
            </a:r>
          </a:p>
          <a:p>
            <a:endParaRPr lang="en-US" sz="1200"/>
          </a:p>
          <a:p>
            <a:r>
              <a:rPr lang="en-US" sz="1200"/>
              <a:t>TO ADJUST THE SCALE OR POSITION OF THE IMAGE WITHIN THE MASK, SELECT THE IMAGE, GO TO PICTURE FORMAT, AND SELECT CROP</a:t>
            </a:r>
            <a:r>
              <a:rPr lang="en-US"/>
              <a:t>, MOVE OR SCALE IMAGE</a:t>
            </a:r>
            <a:endParaRPr lang="en-US">
              <a:solidFill>
                <a:srgbClr val="444444"/>
              </a:solidFill>
            </a:endParaRPr>
          </a:p>
          <a:p>
            <a:endParaRPr lang="en-US">
              <a:solidFill>
                <a:srgbClr val="444444"/>
              </a:solidFill>
            </a:endParaRPr>
          </a:p>
          <a:p>
            <a:r>
              <a:rPr lang="en-US"/>
              <a:t>TO KEEP THE SHAPE ON TOP OF IMAGE, IN NORMAL VIEW, PASTE SHAPE FROM MASTER, BRING COPY TO FRONT</a:t>
            </a:r>
            <a:endParaRPr lang="en-US">
              <a:ea typeface="Calibri"/>
              <a:cs typeface="Calibri"/>
            </a:endParaRPr>
          </a:p>
          <a:p>
            <a:endParaRPr lang="en-US" sz="1200"/>
          </a:p>
          <a:p>
            <a:r>
              <a:rPr lang="en-US" sz="1200" b="1"/>
              <a:t>TIP:</a:t>
            </a:r>
            <a:r>
              <a:rPr lang="en-US" sz="1200"/>
              <a:t> For best results, choose an image with a strong central focal point</a:t>
            </a:r>
          </a:p>
          <a:p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0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442D1-6164-5818-EB4D-AB3FB9E4E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B1DE1B-D34D-5F10-6795-B4FE1C1B4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07CC7F-05D1-054C-DDF0-369FE5837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TO CHANGE IMAGE, DELETE IMAGE AND CLICK ON THE ICON TO ADD AN IMAGE, OR RIGHT CLICK TO REPLACE IMAGE</a:t>
            </a:r>
          </a:p>
          <a:p>
            <a:endParaRPr lang="en-US" sz="1200"/>
          </a:p>
          <a:p>
            <a:r>
              <a:rPr lang="en-US" sz="1200"/>
              <a:t>TO ADJUST THE SCALE OR POSITION OF THE IMAGE WITHIN THE MASK, SELECT THE IMAGE, GO TO PICTURE FORMAT, AND SELECT CROP</a:t>
            </a:r>
            <a:r>
              <a:rPr lang="en-US"/>
              <a:t>, MOVE OR SCALE IMAGE</a:t>
            </a:r>
            <a:endParaRPr lang="en-US">
              <a:solidFill>
                <a:srgbClr val="444444"/>
              </a:solidFill>
            </a:endParaRPr>
          </a:p>
          <a:p>
            <a:endParaRPr lang="en-US">
              <a:solidFill>
                <a:srgbClr val="444444"/>
              </a:solidFill>
            </a:endParaRPr>
          </a:p>
          <a:p>
            <a:r>
              <a:rPr lang="en-US" sz="1200"/>
              <a:t>YOU MAY NEED TO BRING THE COPY TO THE FRONT</a:t>
            </a:r>
          </a:p>
          <a:p>
            <a:endParaRPr lang="en-US" sz="1200"/>
          </a:p>
          <a:p>
            <a:r>
              <a:rPr lang="en-US" sz="1200" b="1"/>
              <a:t>TIP:</a:t>
            </a:r>
            <a:r>
              <a:rPr lang="en-US" sz="1200"/>
              <a:t> Choose an image where the focus is in the lower right and the upper left is clean or uncluttered to preserve headline legibility</a:t>
            </a:r>
            <a:endParaRPr lang="en-US" sz="1200"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91D2B-C1C6-955C-045D-A1B0175D1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64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62AD1-B9CF-B7E4-B481-B514771FE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9DADA8-A9B8-F515-1DE5-9E18B3E54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4000F5-2E77-E9C0-2895-A05150A63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TO CHANGE IMAGE, DELETE IMAGE AND CLICK ON THE ICON TO ADD AN IMAGE, OR RIGHT CLICK TO REPLACE IMAGE</a:t>
            </a:r>
          </a:p>
          <a:p>
            <a:endParaRPr lang="en-US" sz="1200"/>
          </a:p>
          <a:p>
            <a:r>
              <a:rPr lang="en-US" sz="1200"/>
              <a:t>TO ADJUST THE SCALE OR POSITION OF THE IMAGE  WITHIN THE MASK, SELECT THE IMAGE, GO TO PICTURE FORMAT, AND SELECT CROP</a:t>
            </a:r>
            <a:r>
              <a:rPr lang="en-US"/>
              <a:t>, MOVE OR SCALE IMAGE</a:t>
            </a:r>
            <a:endParaRPr lang="en-US">
              <a:solidFill>
                <a:srgbClr val="444444"/>
              </a:solidFill>
            </a:endParaRPr>
          </a:p>
          <a:p>
            <a:endParaRPr lang="en-US">
              <a:solidFill>
                <a:srgbClr val="444444"/>
              </a:solidFill>
            </a:endParaRPr>
          </a:p>
          <a:p>
            <a:r>
              <a:rPr lang="en-US" sz="1200"/>
              <a:t>YOU MAY NEED TO BRING THE COPY TO THE FRONT</a:t>
            </a:r>
          </a:p>
          <a:p>
            <a:endParaRPr lang="en-US" sz="1200"/>
          </a:p>
          <a:p>
            <a:r>
              <a:rPr lang="en-US" sz="1200" b="1"/>
              <a:t>TIP:</a:t>
            </a:r>
            <a:r>
              <a:rPr lang="en-US" sz="1200"/>
              <a:t> Choose an image where the focus is in the lower right and the upper left is clean or uncluttered to preserve headline legibility</a:t>
            </a:r>
            <a:endParaRPr lang="en-US" sz="1200"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2CA7D-43B6-8532-E3C7-48A6B3EE8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37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TO CHANGE IMAGE, DELETE IMAGE AND CLICK ON THE ICON TO ADD AN IMAGE, OR RIGHT CLICK TO REPLACE IMAGE</a:t>
            </a:r>
          </a:p>
          <a:p>
            <a:endParaRPr lang="en-US" sz="1200"/>
          </a:p>
          <a:p>
            <a:r>
              <a:rPr lang="en-US" sz="1200"/>
              <a:t>TO ADJUST THE SCALE OR POSITION OF THE IMAGE  WITHIN THE MASK, SELECT THE IMAGE, GO TO PICTURE FORMAT, AND SELECT CROP</a:t>
            </a:r>
            <a:r>
              <a:rPr lang="en-US"/>
              <a:t>, MOVE OR SCALE IMAGE</a:t>
            </a:r>
            <a:endParaRPr lang="en-US">
              <a:solidFill>
                <a:srgbClr val="444444"/>
              </a:solidFill>
            </a:endParaRPr>
          </a:p>
          <a:p>
            <a:endParaRPr lang="en-US">
              <a:solidFill>
                <a:srgbClr val="444444"/>
              </a:solidFill>
            </a:endParaRPr>
          </a:p>
          <a:p>
            <a:r>
              <a:rPr lang="en-US" sz="1200" b="1"/>
              <a:t>TIP:</a:t>
            </a:r>
            <a:r>
              <a:rPr lang="en-US" sz="1200"/>
              <a:t> For best results, choose an image with a strong central focal point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5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A1B02-4500-FDC1-98E2-1AF2E319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D5832B-DF18-4E14-D4EC-D12B8A7E1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ED825-CB19-626B-B7F9-E67775A5D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9311D-41E7-DE34-800A-C7AD74079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7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E3457-A9AA-ECA0-4096-D9EBFAFBE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A2FDFF-2C1E-BA51-69A1-A0855EF5C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6CB3A8-9227-EE7D-4186-D55B0CA5C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TO CHANGE IMAGE, DELETE IMAGE AND CLICK ON THE ICON TO ADD AN IMAGE, OR RIGHT CLICK TO REPLACE IMAGE</a:t>
            </a:r>
          </a:p>
          <a:p>
            <a:endParaRPr lang="en-US" sz="1200"/>
          </a:p>
          <a:p>
            <a:r>
              <a:rPr lang="en-US" sz="1200"/>
              <a:t>TO ADJUST THE SCALE OR POSITION OF THE IMAGE WITHIN THE MASK, SELECT THE IMAGE, GO TO PICTURE FORMAT, AND SELECT CROP</a:t>
            </a:r>
            <a:endParaRPr lang="en-US" sz="1200">
              <a:ea typeface="Calibri"/>
              <a:cs typeface="Calibri"/>
            </a:endParaRPr>
          </a:p>
          <a:p>
            <a:endParaRPr lang="en-US"/>
          </a:p>
          <a:p>
            <a:r>
              <a:rPr lang="en-US" sz="1200" b="1"/>
              <a:t>TIP:</a:t>
            </a:r>
            <a:r>
              <a:rPr lang="en-US" sz="1200"/>
              <a:t> For best results, choose an image with a strong horizontal focal point so it aligns well within the custom linear shape</a:t>
            </a:r>
            <a:endParaRPr lang="en-US" sz="1200">
              <a:ea typeface="Calibri"/>
              <a:cs typeface="Calibri"/>
            </a:endParaRPr>
          </a:p>
          <a:p>
            <a:endParaRPr lang="en-US" sz="12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88F07-0681-73A8-C7E4-2D33B5A9D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TO CHANGE IMAGE, DELETE IMAGE AND CLICK ON THE ICON TO ADD AN IMAGE, OR RIGHT CLICK TO REPLACE IMAGE</a:t>
            </a:r>
          </a:p>
          <a:p>
            <a:endParaRPr lang="en-US" sz="1200"/>
          </a:p>
          <a:p>
            <a:r>
              <a:rPr lang="en-US" sz="1200"/>
              <a:t>TO ADJUST THE SCALE OR POSITION OF THE IMAGE WITHIN THE MASK, SELECT THE IMAGE, GO TO PICTURE FORMAT, AND SELECT CROP</a:t>
            </a:r>
            <a:r>
              <a:rPr lang="en-US"/>
              <a:t>, MOVE OR SCALE IMAGE</a:t>
            </a:r>
            <a:endParaRPr lang="en-US" sz="1200">
              <a:ea typeface="Calibri"/>
              <a:cs typeface="Calibri"/>
            </a:endParaRPr>
          </a:p>
          <a:p>
            <a:endParaRPr lang="en-US" sz="1200"/>
          </a:p>
          <a:p>
            <a:r>
              <a:rPr lang="en-US" sz="1200" b="1"/>
              <a:t>TIP:</a:t>
            </a:r>
            <a:r>
              <a:rPr lang="en-US" sz="1200"/>
              <a:t> For best results, choose an image with a strong vertical focal point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0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TO CHANGE IMAGE, DELETE IMAGE AND CLICK ON THE ICON TO ADD AN IMAGE, OR RIGHT CLICK TO REPLACE IMAGE</a:t>
            </a:r>
          </a:p>
          <a:p>
            <a:endParaRPr lang="en-US" sz="1200"/>
          </a:p>
          <a:p>
            <a:r>
              <a:rPr lang="en-US" sz="1200"/>
              <a:t>TO ADJUST THE SCALE OR POSITION OF THE IMAGE  WITHIN THE MASK, SELECT THE IMAGE, GO TO PICTURE FORMAT, AND SELECT CROP, MOVE OR SCALE IMAGE</a:t>
            </a:r>
          </a:p>
          <a:p>
            <a:endParaRPr lang="en-US" sz="1200"/>
          </a:p>
          <a:p>
            <a:r>
              <a:rPr lang="en-US" sz="1200" b="1"/>
              <a:t>TIP:</a:t>
            </a:r>
            <a:r>
              <a:rPr lang="en-US" sz="1200"/>
              <a:t> For best results, choose an image with a strong horizontal focal point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41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TO CHANGE IMAGE, DELETE IMAGE AND CLICK ON THE ICON TO ADD AN IMAGE, OR RIGHT CLICK TO REPLACE IMAGE</a:t>
            </a:r>
          </a:p>
          <a:p>
            <a:endParaRPr lang="en-US" sz="1200"/>
          </a:p>
          <a:p>
            <a:r>
              <a:rPr lang="en-US" sz="1200"/>
              <a:t>TO ADJUST THE SCALE OR POSITION OF THE IMAGE WITHIN THE MASK, SELECT THE IMAGE, GO TO PICTURE FORMAT, AND SELECT CROP, MOVE OR SCALE IMAGE</a:t>
            </a:r>
            <a:endParaRPr lang="en-US" sz="1200">
              <a:ea typeface="Calibri"/>
              <a:cs typeface="Calibri"/>
            </a:endParaRPr>
          </a:p>
          <a:p>
            <a:endParaRPr lang="en-US" sz="1200"/>
          </a:p>
          <a:p>
            <a:r>
              <a:rPr lang="en-US" sz="1200" b="1"/>
              <a:t>TIP:</a:t>
            </a:r>
            <a:r>
              <a:rPr lang="en-US" sz="1200"/>
              <a:t> For best results, choose an image with a strong central focal point</a:t>
            </a:r>
          </a:p>
          <a:p>
            <a:endParaRPr lang="en-US" sz="120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0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TO CHANGE IMAGE, DELETE IMAGE AND CLICK ON THE ICON TO ADD AN IMAGE, OR RIGHT CLICK TO REPLACE IMAGE</a:t>
            </a:r>
          </a:p>
          <a:p>
            <a:endParaRPr lang="en-US" sz="1200"/>
          </a:p>
          <a:p>
            <a:r>
              <a:rPr lang="en-US" sz="1200"/>
              <a:t>TO ADJUST THE SCALE OR POSITION OF THE IMAGE WITHIN THE MASK, SELECT THE IMAGE, GO TO PICTURE FORMAT, AND SELECT CROP, MOVE OR SCALE IMAGE</a:t>
            </a:r>
            <a:endParaRPr lang="en-US" sz="1200">
              <a:ea typeface="Calibri"/>
              <a:cs typeface="Calibri"/>
            </a:endParaRPr>
          </a:p>
          <a:p>
            <a:endParaRPr lang="en-US" sz="1200"/>
          </a:p>
          <a:p>
            <a:r>
              <a:rPr lang="en-US" sz="1200" b="1"/>
              <a:t>TIP:</a:t>
            </a:r>
            <a:r>
              <a:rPr lang="en-US" sz="1200"/>
              <a:t> For best results, choose an image with a strong central focal point</a:t>
            </a:r>
          </a:p>
          <a:p>
            <a:endParaRPr lang="en-US" sz="120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7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TO CHANGE IMAGE, DELETE IMAGE AND CLICK ON THE ICON TO ADD AN IMAGE, OR RIGHT CLICK TO REPLACE IMAGE</a:t>
            </a:r>
          </a:p>
          <a:p>
            <a:endParaRPr lang="en-US" sz="1200"/>
          </a:p>
          <a:p>
            <a:r>
              <a:rPr lang="en-US" sz="1200"/>
              <a:t>TO ADJUST THE SCALE OR POSITION OF THE IMAGE WITHIN THE MASK, SELECT THE IMAGE, GO TO PICTURE FORMAT, AND SELECT CROP, MOVE OR SCALE IMAGE</a:t>
            </a:r>
            <a:endParaRPr lang="en-US" sz="1200">
              <a:ea typeface="Calibri"/>
              <a:cs typeface="Calibri"/>
            </a:endParaRPr>
          </a:p>
          <a:p>
            <a:endParaRPr lang="en-US" sz="1200"/>
          </a:p>
          <a:p>
            <a:r>
              <a:rPr lang="en-US" sz="1200" b="1"/>
              <a:t>TIP:</a:t>
            </a:r>
            <a:r>
              <a:rPr lang="en-US" sz="1200"/>
              <a:t> For best results, choose an image with a strong central focal point</a:t>
            </a:r>
          </a:p>
          <a:p>
            <a:endParaRPr lang="en-US" sz="120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69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TO CHANGE IMAGE, DELETE IMAGE AND CLICK ON THE ICON TO ADD AN IMAGE, OR RIGHT CLICK TO REPLACE IMAGE</a:t>
            </a:r>
          </a:p>
          <a:p>
            <a:endParaRPr lang="en-US" sz="1200"/>
          </a:p>
          <a:p>
            <a:r>
              <a:rPr lang="en-US" sz="1200"/>
              <a:t>TO ADJUST THE SCALE OR POSITION OF THE IMAGE WITHIN THE MASK, SELECT THE IMAGE, GO TO PICTURE FORMAT, AND SELECT CROP, MOVE OR SCALE IMAGE</a:t>
            </a:r>
            <a:endParaRPr lang="en-US" sz="1200">
              <a:ea typeface="Calibri"/>
              <a:cs typeface="Calibri"/>
            </a:endParaRPr>
          </a:p>
          <a:p>
            <a:endParaRPr lang="en-US" sz="1200"/>
          </a:p>
          <a:p>
            <a:r>
              <a:rPr lang="en-US" sz="1200" b="1"/>
              <a:t>TIP:</a:t>
            </a:r>
            <a:r>
              <a:rPr lang="en-US" sz="1200"/>
              <a:t> For best results, choose an image with a strong horizontal focal point</a:t>
            </a:r>
          </a:p>
          <a:p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38DCC3B-DF0D-B09E-F113-55C65B39F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7200" y="0"/>
            <a:ext cx="41148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390504D-B788-C8B5-8246-6882BFA332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612589"/>
            <a:ext cx="7010400" cy="398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FF659-9567-D504-87C1-68F3414F1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86" y="521044"/>
            <a:ext cx="3139440" cy="9079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DF4499A-0735-7D74-1E90-8FD1CF4C4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107518"/>
            <a:ext cx="7010400" cy="1267310"/>
          </a:xfrm>
        </p:spPr>
        <p:txBody>
          <a:bodyPr anchor="b"/>
          <a:lstStyle>
            <a:lvl1pPr>
              <a:lnSpc>
                <a:spcPts val="3200"/>
              </a:lnSpc>
              <a:defRPr sz="3500" b="1" i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edit: character limit 76</a:t>
            </a:r>
          </a:p>
        </p:txBody>
      </p:sp>
    </p:spTree>
    <p:extLst>
      <p:ext uri="{BB962C8B-B14F-4D97-AF65-F5344CB8AC3E}">
        <p14:creationId xmlns:p14="http://schemas.microsoft.com/office/powerpoint/2010/main" val="359614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A6570-21C8-647C-1C4F-32DFACF77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22732-E351-DA78-78B3-8E949F9F6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2EBF5295-10F4-21C9-94AC-574EDE9F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7010399" cy="9886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44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198F153-CF78-84D3-55B5-0CD1A14E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0104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42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12F537-6D05-FC83-F320-5C921AFB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010400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595D5D9-48E7-C116-4E41-336E5522CA5A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2200"/>
            <a:ext cx="6997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541F1B-B052-9948-4EEF-E33ED93A8F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200" y="0"/>
            <a:ext cx="41148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1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-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A6570-21C8-647C-1C4F-32DFACF77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22732-E351-DA78-78B3-8E949F9F6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2EBF5295-10F4-21C9-94AC-574EDE9F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7010399" cy="9886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44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198F153-CF78-84D3-55B5-0CD1A14E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0104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42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12F537-6D05-FC83-F320-5C921AFB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010400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33BE8FC0-A3C6-B62B-D65D-AFEAEB5CFD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26287" y="2554357"/>
            <a:ext cx="3298679" cy="3313043"/>
          </a:xfrm>
          <a:custGeom>
            <a:avLst/>
            <a:gdLst>
              <a:gd name="connsiteX0" fmla="*/ 1496203 w 3710303"/>
              <a:gd name="connsiteY0" fmla="*/ 0 h 3726459"/>
              <a:gd name="connsiteX1" fmla="*/ 2214100 w 3710303"/>
              <a:gd name="connsiteY1" fmla="*/ 0 h 3726459"/>
              <a:gd name="connsiteX2" fmla="*/ 2214100 w 3710303"/>
              <a:gd name="connsiteY2" fmla="*/ 993254 h 3726459"/>
              <a:gd name="connsiteX3" fmla="*/ 2913030 w 3710303"/>
              <a:gd name="connsiteY3" fmla="*/ 290811 h 3726459"/>
              <a:gd name="connsiteX4" fmla="*/ 3420896 w 3710303"/>
              <a:gd name="connsiteY4" fmla="*/ 800082 h 3726459"/>
              <a:gd name="connsiteX5" fmla="*/ 2721264 w 3710303"/>
              <a:gd name="connsiteY5" fmla="*/ 1502525 h 3726459"/>
              <a:gd name="connsiteX6" fmla="*/ 3710303 w 3710303"/>
              <a:gd name="connsiteY6" fmla="*/ 1502525 h 3726459"/>
              <a:gd name="connsiteX7" fmla="*/ 3710303 w 3710303"/>
              <a:gd name="connsiteY7" fmla="*/ 2223232 h 3726459"/>
              <a:gd name="connsiteX8" fmla="*/ 2721264 w 3710303"/>
              <a:gd name="connsiteY8" fmla="*/ 2223232 h 3726459"/>
              <a:gd name="connsiteX9" fmla="*/ 3420896 w 3710303"/>
              <a:gd name="connsiteY9" fmla="*/ 2925674 h 3726459"/>
              <a:gd name="connsiteX10" fmla="*/ 2913030 w 3710303"/>
              <a:gd name="connsiteY10" fmla="*/ 3435648 h 3726459"/>
              <a:gd name="connsiteX11" fmla="*/ 2214100 w 3710303"/>
              <a:gd name="connsiteY11" fmla="*/ 2732503 h 3726459"/>
              <a:gd name="connsiteX12" fmla="*/ 2214100 w 3710303"/>
              <a:gd name="connsiteY12" fmla="*/ 3726459 h 3726459"/>
              <a:gd name="connsiteX13" fmla="*/ 1496203 w 3710303"/>
              <a:gd name="connsiteY13" fmla="*/ 3726459 h 3726459"/>
              <a:gd name="connsiteX14" fmla="*/ 1496203 w 3710303"/>
              <a:gd name="connsiteY14" fmla="*/ 2732503 h 3726459"/>
              <a:gd name="connsiteX15" fmla="*/ 797273 w 3710303"/>
              <a:gd name="connsiteY15" fmla="*/ 3435648 h 3726459"/>
              <a:gd name="connsiteX16" fmla="*/ 289406 w 3710303"/>
              <a:gd name="connsiteY16" fmla="*/ 2925674 h 3726459"/>
              <a:gd name="connsiteX17" fmla="*/ 989040 w 3710303"/>
              <a:gd name="connsiteY17" fmla="*/ 2223232 h 3726459"/>
              <a:gd name="connsiteX18" fmla="*/ 0 w 3710303"/>
              <a:gd name="connsiteY18" fmla="*/ 2223232 h 3726459"/>
              <a:gd name="connsiteX19" fmla="*/ 0 w 3710303"/>
              <a:gd name="connsiteY19" fmla="*/ 1502525 h 3726459"/>
              <a:gd name="connsiteX20" fmla="*/ 989040 w 3710303"/>
              <a:gd name="connsiteY20" fmla="*/ 1502525 h 3726459"/>
              <a:gd name="connsiteX21" fmla="*/ 289406 w 3710303"/>
              <a:gd name="connsiteY21" fmla="*/ 800082 h 3726459"/>
              <a:gd name="connsiteX22" fmla="*/ 797273 w 3710303"/>
              <a:gd name="connsiteY22" fmla="*/ 290811 h 3726459"/>
              <a:gd name="connsiteX23" fmla="*/ 1496203 w 3710303"/>
              <a:gd name="connsiteY23" fmla="*/ 993254 h 37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10303" h="3726459">
                <a:moveTo>
                  <a:pt x="1496203" y="0"/>
                </a:moveTo>
                <a:lnTo>
                  <a:pt x="2214100" y="0"/>
                </a:lnTo>
                <a:lnTo>
                  <a:pt x="2214100" y="993254"/>
                </a:lnTo>
                <a:lnTo>
                  <a:pt x="2913030" y="290811"/>
                </a:lnTo>
                <a:lnTo>
                  <a:pt x="3420896" y="800082"/>
                </a:lnTo>
                <a:lnTo>
                  <a:pt x="2721264" y="1502525"/>
                </a:lnTo>
                <a:lnTo>
                  <a:pt x="3710303" y="1502525"/>
                </a:lnTo>
                <a:lnTo>
                  <a:pt x="3710303" y="2223232"/>
                </a:lnTo>
                <a:lnTo>
                  <a:pt x="2721264" y="2223232"/>
                </a:lnTo>
                <a:lnTo>
                  <a:pt x="3420896" y="2925674"/>
                </a:lnTo>
                <a:lnTo>
                  <a:pt x="2913030" y="3435648"/>
                </a:lnTo>
                <a:lnTo>
                  <a:pt x="2214100" y="2732503"/>
                </a:lnTo>
                <a:lnTo>
                  <a:pt x="2214100" y="3726459"/>
                </a:lnTo>
                <a:lnTo>
                  <a:pt x="1496203" y="3726459"/>
                </a:lnTo>
                <a:lnTo>
                  <a:pt x="1496203" y="2732503"/>
                </a:lnTo>
                <a:lnTo>
                  <a:pt x="797273" y="3435648"/>
                </a:lnTo>
                <a:lnTo>
                  <a:pt x="289406" y="2925674"/>
                </a:lnTo>
                <a:lnTo>
                  <a:pt x="989040" y="2223232"/>
                </a:lnTo>
                <a:lnTo>
                  <a:pt x="0" y="2223232"/>
                </a:lnTo>
                <a:lnTo>
                  <a:pt x="0" y="1502525"/>
                </a:lnTo>
                <a:lnTo>
                  <a:pt x="989040" y="1502525"/>
                </a:lnTo>
                <a:lnTo>
                  <a:pt x="289406" y="800082"/>
                </a:lnTo>
                <a:lnTo>
                  <a:pt x="797273" y="290811"/>
                </a:lnTo>
                <a:lnTo>
                  <a:pt x="1496203" y="9932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8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- Ori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A6570-21C8-647C-1C4F-32DFACF77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22732-E351-DA78-78B3-8E949F9F6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2EBF5295-10F4-21C9-94AC-574EDE9F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7010399" cy="9886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44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198F153-CF78-84D3-55B5-0CD1A14E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0104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42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12F537-6D05-FC83-F320-5C921AFB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010400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72BA606-AF8B-18A0-CCFC-DDAD10AA63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6347" y="2544417"/>
            <a:ext cx="3323527" cy="3322983"/>
          </a:xfrm>
          <a:custGeom>
            <a:avLst/>
            <a:gdLst>
              <a:gd name="connsiteX0" fmla="*/ 1763038 w 3549087"/>
              <a:gd name="connsiteY0" fmla="*/ 0 h 3548506"/>
              <a:gd name="connsiteX1" fmla="*/ 1786050 w 3549087"/>
              <a:gd name="connsiteY1" fmla="*/ 0 h 3548506"/>
              <a:gd name="connsiteX2" fmla="*/ 1955981 w 3549087"/>
              <a:gd name="connsiteY2" fmla="*/ 8581 h 3548506"/>
              <a:gd name="connsiteX3" fmla="*/ 3549087 w 3549087"/>
              <a:gd name="connsiteY3" fmla="*/ 1773963 h 3548506"/>
              <a:gd name="connsiteX4" fmla="*/ 1774544 w 3549087"/>
              <a:gd name="connsiteY4" fmla="*/ 3548506 h 3548506"/>
              <a:gd name="connsiteX5" fmla="*/ 0 w 3549087"/>
              <a:gd name="connsiteY5" fmla="*/ 1773963 h 3548506"/>
              <a:gd name="connsiteX6" fmla="*/ 1593107 w 3549087"/>
              <a:gd name="connsiteY6" fmla="*/ 8581 h 354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9087" h="3548506">
                <a:moveTo>
                  <a:pt x="1763038" y="0"/>
                </a:moveTo>
                <a:lnTo>
                  <a:pt x="1786050" y="0"/>
                </a:lnTo>
                <a:lnTo>
                  <a:pt x="1955981" y="8581"/>
                </a:lnTo>
                <a:cubicBezTo>
                  <a:pt x="2850805" y="99455"/>
                  <a:pt x="3549087" y="855163"/>
                  <a:pt x="3549087" y="1773963"/>
                </a:cubicBezTo>
                <a:cubicBezTo>
                  <a:pt x="3549087" y="2754016"/>
                  <a:pt x="2754597" y="3548506"/>
                  <a:pt x="1774544" y="3548506"/>
                </a:cubicBezTo>
                <a:cubicBezTo>
                  <a:pt x="794490" y="3548506"/>
                  <a:pt x="0" y="2754016"/>
                  <a:pt x="0" y="1773963"/>
                </a:cubicBezTo>
                <a:cubicBezTo>
                  <a:pt x="0" y="855163"/>
                  <a:pt x="698282" y="99455"/>
                  <a:pt x="1593107" y="85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44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- Momen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A6570-21C8-647C-1C4F-32DFACF77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22732-E351-DA78-78B3-8E949F9F6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2EBF5295-10F4-21C9-94AC-574EDE9F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7010399" cy="9886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44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198F153-CF78-84D3-55B5-0CD1A14E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0104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42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12F537-6D05-FC83-F320-5C921AFB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010400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76430379-A700-87CB-D118-D3529C2B2E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56713" y="2564296"/>
            <a:ext cx="3426812" cy="3303104"/>
          </a:xfrm>
          <a:custGeom>
            <a:avLst/>
            <a:gdLst>
              <a:gd name="connsiteX0" fmla="*/ 4068 w 3545301"/>
              <a:gd name="connsiteY0" fmla="*/ 0 h 3417316"/>
              <a:gd name="connsiteX1" fmla="*/ 10590 w 3545301"/>
              <a:gd name="connsiteY1" fmla="*/ 0 h 3417316"/>
              <a:gd name="connsiteX2" fmla="*/ 1537574 w 3545301"/>
              <a:gd name="connsiteY2" fmla="*/ 1301154 h 3417316"/>
              <a:gd name="connsiteX3" fmla="*/ 1539196 w 3545301"/>
              <a:gd name="connsiteY3" fmla="*/ 0 h 3417316"/>
              <a:gd name="connsiteX4" fmla="*/ 1545719 w 3545301"/>
              <a:gd name="connsiteY4" fmla="*/ 0 h 3417316"/>
              <a:gd name="connsiteX5" fmla="*/ 3545301 w 3545301"/>
              <a:gd name="connsiteY5" fmla="*/ 1703844 h 3417316"/>
              <a:gd name="connsiteX6" fmla="*/ 1535129 w 3545301"/>
              <a:gd name="connsiteY6" fmla="*/ 3417316 h 3417316"/>
              <a:gd name="connsiteX7" fmla="*/ 1536759 w 3545301"/>
              <a:gd name="connsiteY7" fmla="*/ 2107350 h 3417316"/>
              <a:gd name="connsiteX8" fmla="*/ 0 w 3545301"/>
              <a:gd name="connsiteY8" fmla="*/ 3417316 h 341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5301" h="3417316">
                <a:moveTo>
                  <a:pt x="4068" y="0"/>
                </a:moveTo>
                <a:lnTo>
                  <a:pt x="10590" y="0"/>
                </a:lnTo>
                <a:lnTo>
                  <a:pt x="1537574" y="1301154"/>
                </a:lnTo>
                <a:lnTo>
                  <a:pt x="1539196" y="0"/>
                </a:lnTo>
                <a:lnTo>
                  <a:pt x="1545719" y="0"/>
                </a:lnTo>
                <a:lnTo>
                  <a:pt x="3545301" y="1703844"/>
                </a:lnTo>
                <a:lnTo>
                  <a:pt x="1535129" y="3417316"/>
                </a:lnTo>
                <a:lnTo>
                  <a:pt x="1536759" y="2107350"/>
                </a:lnTo>
                <a:lnTo>
                  <a:pt x="0" y="34173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6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A6570-21C8-647C-1C4F-32DFACF77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22732-E351-DA78-78B3-8E949F9F6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2EBF5295-10F4-21C9-94AC-574EDE9F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7010399" cy="9886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44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198F153-CF78-84D3-55B5-0CD1A14E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0104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42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12F537-6D05-FC83-F320-5C921AFB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010400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43A5448-9DCA-411D-5428-69DBFE93E3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77200" y="4519874"/>
            <a:ext cx="3581400" cy="38608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 b="1" cap="all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8E5849-4AF5-91B7-B5B3-C7E8809FE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7200" y="5078674"/>
            <a:ext cx="3581400" cy="7887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00" cap="none" baseline="0">
                <a:solidFill>
                  <a:srgbClr val="000000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6F64DE56-6D88-A084-9A71-3E86575FE4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7200" y="2556365"/>
            <a:ext cx="3581400" cy="1790789"/>
          </a:xfrm>
          <a:custGeom>
            <a:avLst/>
            <a:gdLst>
              <a:gd name="connsiteX0" fmla="*/ 1788934 w 3581400"/>
              <a:gd name="connsiteY0" fmla="*/ 0 h 1790789"/>
              <a:gd name="connsiteX1" fmla="*/ 3577437 w 3581400"/>
              <a:gd name="connsiteY1" fmla="*/ 1607674 h 1790789"/>
              <a:gd name="connsiteX2" fmla="*/ 3581400 w 3581400"/>
              <a:gd name="connsiteY2" fmla="*/ 1685856 h 1790789"/>
              <a:gd name="connsiteX3" fmla="*/ 3581400 w 3581400"/>
              <a:gd name="connsiteY3" fmla="*/ 1790789 h 1790789"/>
              <a:gd name="connsiteX4" fmla="*/ 0 w 3581400"/>
              <a:gd name="connsiteY4" fmla="*/ 1790789 h 1790789"/>
              <a:gd name="connsiteX5" fmla="*/ 0 w 3581400"/>
              <a:gd name="connsiteY5" fmla="*/ 1616197 h 1790789"/>
              <a:gd name="connsiteX6" fmla="*/ 432 w 3581400"/>
              <a:gd name="connsiteY6" fmla="*/ 1607674 h 1790789"/>
              <a:gd name="connsiteX7" fmla="*/ 1788934 w 3581400"/>
              <a:gd name="connsiteY7" fmla="*/ 0 h 17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1790789">
                <a:moveTo>
                  <a:pt x="1788934" y="0"/>
                </a:moveTo>
                <a:cubicBezTo>
                  <a:pt x="2719742" y="0"/>
                  <a:pt x="3485369" y="704582"/>
                  <a:pt x="3577437" y="1607674"/>
                </a:cubicBezTo>
                <a:lnTo>
                  <a:pt x="3581400" y="1685856"/>
                </a:lnTo>
                <a:lnTo>
                  <a:pt x="3581400" y="1790789"/>
                </a:lnTo>
                <a:lnTo>
                  <a:pt x="0" y="1790789"/>
                </a:lnTo>
                <a:lnTo>
                  <a:pt x="0" y="1616197"/>
                </a:lnTo>
                <a:lnTo>
                  <a:pt x="432" y="1607674"/>
                </a:lnTo>
                <a:cubicBezTo>
                  <a:pt x="92500" y="704582"/>
                  <a:pt x="858127" y="0"/>
                  <a:pt x="17889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95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A6570-21C8-647C-1C4F-32DFACF77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A12E670-05B0-B43A-4F87-64B7BD9A4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0" y="6356349"/>
            <a:ext cx="255814" cy="182563"/>
          </a:xfrm>
        </p:spPr>
        <p:txBody>
          <a:bodyPr/>
          <a:lstStyle/>
          <a:p>
            <a:fld id="{38FE76E9-1FFD-7D46-87FF-C326DE945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0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imoni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8E880C84-62AC-32F8-2931-38EA61C5EE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530" y="2179773"/>
            <a:ext cx="5252557" cy="23259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937F96B-0A2D-DC45-8305-6BF64970C8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3530" y="4787390"/>
            <a:ext cx="5279062" cy="2351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47A5967-8C65-FB8E-B6CC-5D5C9F9037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73530" y="5045891"/>
            <a:ext cx="5292314" cy="28148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 cap="none" baseline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71DB463-E774-76D2-AC99-8B9BF05436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41435" y="0"/>
            <a:ext cx="5350565" cy="5373863"/>
          </a:xfrm>
          <a:custGeom>
            <a:avLst/>
            <a:gdLst>
              <a:gd name="connsiteX0" fmla="*/ 1496203 w 3710303"/>
              <a:gd name="connsiteY0" fmla="*/ 0 h 3726459"/>
              <a:gd name="connsiteX1" fmla="*/ 2214100 w 3710303"/>
              <a:gd name="connsiteY1" fmla="*/ 0 h 3726459"/>
              <a:gd name="connsiteX2" fmla="*/ 2214100 w 3710303"/>
              <a:gd name="connsiteY2" fmla="*/ 993254 h 3726459"/>
              <a:gd name="connsiteX3" fmla="*/ 2913030 w 3710303"/>
              <a:gd name="connsiteY3" fmla="*/ 290811 h 3726459"/>
              <a:gd name="connsiteX4" fmla="*/ 3420896 w 3710303"/>
              <a:gd name="connsiteY4" fmla="*/ 800082 h 3726459"/>
              <a:gd name="connsiteX5" fmla="*/ 2721264 w 3710303"/>
              <a:gd name="connsiteY5" fmla="*/ 1502525 h 3726459"/>
              <a:gd name="connsiteX6" fmla="*/ 3710303 w 3710303"/>
              <a:gd name="connsiteY6" fmla="*/ 1502525 h 3726459"/>
              <a:gd name="connsiteX7" fmla="*/ 3710303 w 3710303"/>
              <a:gd name="connsiteY7" fmla="*/ 2223232 h 3726459"/>
              <a:gd name="connsiteX8" fmla="*/ 2721264 w 3710303"/>
              <a:gd name="connsiteY8" fmla="*/ 2223232 h 3726459"/>
              <a:gd name="connsiteX9" fmla="*/ 3420896 w 3710303"/>
              <a:gd name="connsiteY9" fmla="*/ 2925674 h 3726459"/>
              <a:gd name="connsiteX10" fmla="*/ 2913030 w 3710303"/>
              <a:gd name="connsiteY10" fmla="*/ 3435648 h 3726459"/>
              <a:gd name="connsiteX11" fmla="*/ 2214100 w 3710303"/>
              <a:gd name="connsiteY11" fmla="*/ 2732503 h 3726459"/>
              <a:gd name="connsiteX12" fmla="*/ 2214100 w 3710303"/>
              <a:gd name="connsiteY12" fmla="*/ 3726459 h 3726459"/>
              <a:gd name="connsiteX13" fmla="*/ 1496203 w 3710303"/>
              <a:gd name="connsiteY13" fmla="*/ 3726459 h 3726459"/>
              <a:gd name="connsiteX14" fmla="*/ 1496203 w 3710303"/>
              <a:gd name="connsiteY14" fmla="*/ 2732503 h 3726459"/>
              <a:gd name="connsiteX15" fmla="*/ 797273 w 3710303"/>
              <a:gd name="connsiteY15" fmla="*/ 3435648 h 3726459"/>
              <a:gd name="connsiteX16" fmla="*/ 289406 w 3710303"/>
              <a:gd name="connsiteY16" fmla="*/ 2925674 h 3726459"/>
              <a:gd name="connsiteX17" fmla="*/ 989040 w 3710303"/>
              <a:gd name="connsiteY17" fmla="*/ 2223232 h 3726459"/>
              <a:gd name="connsiteX18" fmla="*/ 0 w 3710303"/>
              <a:gd name="connsiteY18" fmla="*/ 2223232 h 3726459"/>
              <a:gd name="connsiteX19" fmla="*/ 0 w 3710303"/>
              <a:gd name="connsiteY19" fmla="*/ 1502525 h 3726459"/>
              <a:gd name="connsiteX20" fmla="*/ 989040 w 3710303"/>
              <a:gd name="connsiteY20" fmla="*/ 1502525 h 3726459"/>
              <a:gd name="connsiteX21" fmla="*/ 289406 w 3710303"/>
              <a:gd name="connsiteY21" fmla="*/ 800082 h 3726459"/>
              <a:gd name="connsiteX22" fmla="*/ 797273 w 3710303"/>
              <a:gd name="connsiteY22" fmla="*/ 290811 h 3726459"/>
              <a:gd name="connsiteX23" fmla="*/ 1496203 w 3710303"/>
              <a:gd name="connsiteY23" fmla="*/ 993254 h 37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10303" h="3726459">
                <a:moveTo>
                  <a:pt x="1496203" y="0"/>
                </a:moveTo>
                <a:lnTo>
                  <a:pt x="2214100" y="0"/>
                </a:lnTo>
                <a:lnTo>
                  <a:pt x="2214100" y="993254"/>
                </a:lnTo>
                <a:lnTo>
                  <a:pt x="2913030" y="290811"/>
                </a:lnTo>
                <a:lnTo>
                  <a:pt x="3420896" y="800082"/>
                </a:lnTo>
                <a:lnTo>
                  <a:pt x="2721264" y="1502525"/>
                </a:lnTo>
                <a:lnTo>
                  <a:pt x="3710303" y="1502525"/>
                </a:lnTo>
                <a:lnTo>
                  <a:pt x="3710303" y="2223232"/>
                </a:lnTo>
                <a:lnTo>
                  <a:pt x="2721264" y="2223232"/>
                </a:lnTo>
                <a:lnTo>
                  <a:pt x="3420896" y="2925674"/>
                </a:lnTo>
                <a:lnTo>
                  <a:pt x="2913030" y="3435648"/>
                </a:lnTo>
                <a:lnTo>
                  <a:pt x="2214100" y="2732503"/>
                </a:lnTo>
                <a:lnTo>
                  <a:pt x="2214100" y="3726459"/>
                </a:lnTo>
                <a:lnTo>
                  <a:pt x="1496203" y="3726459"/>
                </a:lnTo>
                <a:lnTo>
                  <a:pt x="1496203" y="2732503"/>
                </a:lnTo>
                <a:lnTo>
                  <a:pt x="797273" y="3435648"/>
                </a:lnTo>
                <a:lnTo>
                  <a:pt x="289406" y="2925674"/>
                </a:lnTo>
                <a:lnTo>
                  <a:pt x="989040" y="2223232"/>
                </a:lnTo>
                <a:lnTo>
                  <a:pt x="0" y="2223232"/>
                </a:lnTo>
                <a:lnTo>
                  <a:pt x="0" y="1502525"/>
                </a:lnTo>
                <a:lnTo>
                  <a:pt x="989040" y="1502525"/>
                </a:lnTo>
                <a:lnTo>
                  <a:pt x="289406" y="800082"/>
                </a:lnTo>
                <a:lnTo>
                  <a:pt x="797273" y="290811"/>
                </a:lnTo>
                <a:lnTo>
                  <a:pt x="1496203" y="9932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109F7-11D9-D9F4-248E-FB4C0FABC838}"/>
              </a:ext>
            </a:extLst>
          </p:cNvPr>
          <p:cNvSpPr txBox="1"/>
          <p:nvPr userDrawn="1"/>
        </p:nvSpPr>
        <p:spPr>
          <a:xfrm>
            <a:off x="490329" y="1838740"/>
            <a:ext cx="8647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b="1" spc="-100" baseline="0">
                <a:latin typeface="Georgia" panose="02040502050405020303" pitchFamily="18" charset="0"/>
              </a:rPr>
              <a:t>“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6EB644-C56D-88A9-46DB-B1D7E19441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2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imonial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8E880C84-62AC-32F8-2931-38EA61C5EE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531" y="2193025"/>
            <a:ext cx="5199547" cy="219344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B306F37-D58E-9D82-6D2F-A44AEAAFCE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41435" y="0"/>
            <a:ext cx="5350565" cy="5373863"/>
          </a:xfrm>
          <a:custGeom>
            <a:avLst/>
            <a:gdLst>
              <a:gd name="connsiteX0" fmla="*/ 1496203 w 3710303"/>
              <a:gd name="connsiteY0" fmla="*/ 0 h 3726459"/>
              <a:gd name="connsiteX1" fmla="*/ 2214100 w 3710303"/>
              <a:gd name="connsiteY1" fmla="*/ 0 h 3726459"/>
              <a:gd name="connsiteX2" fmla="*/ 2214100 w 3710303"/>
              <a:gd name="connsiteY2" fmla="*/ 993254 h 3726459"/>
              <a:gd name="connsiteX3" fmla="*/ 2913030 w 3710303"/>
              <a:gd name="connsiteY3" fmla="*/ 290811 h 3726459"/>
              <a:gd name="connsiteX4" fmla="*/ 3420896 w 3710303"/>
              <a:gd name="connsiteY4" fmla="*/ 800082 h 3726459"/>
              <a:gd name="connsiteX5" fmla="*/ 2721264 w 3710303"/>
              <a:gd name="connsiteY5" fmla="*/ 1502525 h 3726459"/>
              <a:gd name="connsiteX6" fmla="*/ 3710303 w 3710303"/>
              <a:gd name="connsiteY6" fmla="*/ 1502525 h 3726459"/>
              <a:gd name="connsiteX7" fmla="*/ 3710303 w 3710303"/>
              <a:gd name="connsiteY7" fmla="*/ 2223232 h 3726459"/>
              <a:gd name="connsiteX8" fmla="*/ 2721264 w 3710303"/>
              <a:gd name="connsiteY8" fmla="*/ 2223232 h 3726459"/>
              <a:gd name="connsiteX9" fmla="*/ 3420896 w 3710303"/>
              <a:gd name="connsiteY9" fmla="*/ 2925674 h 3726459"/>
              <a:gd name="connsiteX10" fmla="*/ 2913030 w 3710303"/>
              <a:gd name="connsiteY10" fmla="*/ 3435648 h 3726459"/>
              <a:gd name="connsiteX11" fmla="*/ 2214100 w 3710303"/>
              <a:gd name="connsiteY11" fmla="*/ 2732503 h 3726459"/>
              <a:gd name="connsiteX12" fmla="*/ 2214100 w 3710303"/>
              <a:gd name="connsiteY12" fmla="*/ 3726459 h 3726459"/>
              <a:gd name="connsiteX13" fmla="*/ 1496203 w 3710303"/>
              <a:gd name="connsiteY13" fmla="*/ 3726459 h 3726459"/>
              <a:gd name="connsiteX14" fmla="*/ 1496203 w 3710303"/>
              <a:gd name="connsiteY14" fmla="*/ 2732503 h 3726459"/>
              <a:gd name="connsiteX15" fmla="*/ 797273 w 3710303"/>
              <a:gd name="connsiteY15" fmla="*/ 3435648 h 3726459"/>
              <a:gd name="connsiteX16" fmla="*/ 289406 w 3710303"/>
              <a:gd name="connsiteY16" fmla="*/ 2925674 h 3726459"/>
              <a:gd name="connsiteX17" fmla="*/ 989040 w 3710303"/>
              <a:gd name="connsiteY17" fmla="*/ 2223232 h 3726459"/>
              <a:gd name="connsiteX18" fmla="*/ 0 w 3710303"/>
              <a:gd name="connsiteY18" fmla="*/ 2223232 h 3726459"/>
              <a:gd name="connsiteX19" fmla="*/ 0 w 3710303"/>
              <a:gd name="connsiteY19" fmla="*/ 1502525 h 3726459"/>
              <a:gd name="connsiteX20" fmla="*/ 989040 w 3710303"/>
              <a:gd name="connsiteY20" fmla="*/ 1502525 h 3726459"/>
              <a:gd name="connsiteX21" fmla="*/ 289406 w 3710303"/>
              <a:gd name="connsiteY21" fmla="*/ 800082 h 3726459"/>
              <a:gd name="connsiteX22" fmla="*/ 797273 w 3710303"/>
              <a:gd name="connsiteY22" fmla="*/ 290811 h 3726459"/>
              <a:gd name="connsiteX23" fmla="*/ 1496203 w 3710303"/>
              <a:gd name="connsiteY23" fmla="*/ 993254 h 37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10303" h="3726459">
                <a:moveTo>
                  <a:pt x="1496203" y="0"/>
                </a:moveTo>
                <a:lnTo>
                  <a:pt x="2214100" y="0"/>
                </a:lnTo>
                <a:lnTo>
                  <a:pt x="2214100" y="993254"/>
                </a:lnTo>
                <a:lnTo>
                  <a:pt x="2913030" y="290811"/>
                </a:lnTo>
                <a:lnTo>
                  <a:pt x="3420896" y="800082"/>
                </a:lnTo>
                <a:lnTo>
                  <a:pt x="2721264" y="1502525"/>
                </a:lnTo>
                <a:lnTo>
                  <a:pt x="3710303" y="1502525"/>
                </a:lnTo>
                <a:lnTo>
                  <a:pt x="3710303" y="2223232"/>
                </a:lnTo>
                <a:lnTo>
                  <a:pt x="2721264" y="2223232"/>
                </a:lnTo>
                <a:lnTo>
                  <a:pt x="3420896" y="2925674"/>
                </a:lnTo>
                <a:lnTo>
                  <a:pt x="2913030" y="3435648"/>
                </a:lnTo>
                <a:lnTo>
                  <a:pt x="2214100" y="2732503"/>
                </a:lnTo>
                <a:lnTo>
                  <a:pt x="2214100" y="3726459"/>
                </a:lnTo>
                <a:lnTo>
                  <a:pt x="1496203" y="3726459"/>
                </a:lnTo>
                <a:lnTo>
                  <a:pt x="1496203" y="2732503"/>
                </a:lnTo>
                <a:lnTo>
                  <a:pt x="797273" y="3435648"/>
                </a:lnTo>
                <a:lnTo>
                  <a:pt x="289406" y="2925674"/>
                </a:lnTo>
                <a:lnTo>
                  <a:pt x="989040" y="2223232"/>
                </a:lnTo>
                <a:lnTo>
                  <a:pt x="0" y="2223232"/>
                </a:lnTo>
                <a:lnTo>
                  <a:pt x="0" y="1502525"/>
                </a:lnTo>
                <a:lnTo>
                  <a:pt x="989040" y="1502525"/>
                </a:lnTo>
                <a:lnTo>
                  <a:pt x="289406" y="800082"/>
                </a:lnTo>
                <a:lnTo>
                  <a:pt x="797273" y="290811"/>
                </a:lnTo>
                <a:lnTo>
                  <a:pt x="1496203" y="9932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4759C1B-D1AF-CCFB-C474-15A098297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3530" y="4747632"/>
            <a:ext cx="5226054" cy="26168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DC376DF-10D7-F6A2-12E9-FB08E3CD9B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73530" y="5006134"/>
            <a:ext cx="5279062" cy="36099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 cap="none" baseline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09ADDF-FD6F-70B9-20E6-DD6385660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E1AACB-0A1A-D097-D822-890702C7F65A}"/>
              </a:ext>
            </a:extLst>
          </p:cNvPr>
          <p:cNvSpPr txBox="1"/>
          <p:nvPr userDrawn="1"/>
        </p:nvSpPr>
        <p:spPr>
          <a:xfrm>
            <a:off x="490329" y="1838740"/>
            <a:ext cx="8647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b="1" spc="-100" baseline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26511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Momentum + Image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A094055-1F5C-805E-DFD6-DF7BDA7B8F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200" y="0"/>
            <a:ext cx="41148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FE328BD-DF41-23E5-B144-9CBA95A64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5768" y="-336884"/>
            <a:ext cx="5383731" cy="4160157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CFCD139F-21D5-0BC8-6A0B-B7B0760F5C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716334"/>
            <a:ext cx="5394960" cy="43326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83FBBDA-3A0F-42CE-FC2B-6E70578ADE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16906"/>
            <a:ext cx="6824870" cy="26552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</p:spTree>
    <p:extLst>
      <p:ext uri="{BB962C8B-B14F-4D97-AF65-F5344CB8AC3E}">
        <p14:creationId xmlns:p14="http://schemas.microsoft.com/office/powerpoint/2010/main" val="75841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Ascent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85FEF4-5BDA-23A4-E58B-29ABAE8BB6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716334"/>
            <a:ext cx="5394960" cy="43326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13F25ACB-8727-FB20-E3A7-443068D731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200" y="0"/>
            <a:ext cx="41148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FE328BD-DF41-23E5-B144-9CBA95A64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27288" y="241972"/>
            <a:ext cx="4099823" cy="3168045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5156FD7-5ED4-3E44-6475-74C325C50E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16906"/>
            <a:ext cx="6824870" cy="26552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</p:spTree>
    <p:extLst>
      <p:ext uri="{BB962C8B-B14F-4D97-AF65-F5344CB8AC3E}">
        <p14:creationId xmlns:p14="http://schemas.microsoft.com/office/powerpoint/2010/main" val="236654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13F228-F43C-8AD0-282C-F27277932597}"/>
              </a:ext>
            </a:extLst>
          </p:cNvPr>
          <p:cNvSpPr/>
          <p:nvPr userDrawn="1"/>
        </p:nvSpPr>
        <p:spPr>
          <a:xfrm>
            <a:off x="8077200" y="0"/>
            <a:ext cx="411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black background with letters on it&#10;&#10;AI-generated content may be incorrect.">
            <a:extLst>
              <a:ext uri="{FF2B5EF4-FFF2-40B4-BE49-F238E27FC236}">
                <a16:creationId xmlns:a16="http://schemas.microsoft.com/office/drawing/2014/main" id="{6A2AF116-F8A7-7252-245B-707CC986D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888" y="-130628"/>
            <a:ext cx="4447392" cy="7306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34CB9D-2332-9A8D-103D-B56C6B49B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107518"/>
            <a:ext cx="7010400" cy="1267310"/>
          </a:xfrm>
        </p:spPr>
        <p:txBody>
          <a:bodyPr anchor="b"/>
          <a:lstStyle>
            <a:lvl1pPr>
              <a:lnSpc>
                <a:spcPts val="3200"/>
              </a:lnSpc>
              <a:defRPr sz="3500" b="1" i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edit: character limit 76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EE58028-22D7-367A-C85A-203B3DFE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612589"/>
            <a:ext cx="7010400" cy="398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4871E-F7B0-00F8-75A5-9ACE7EADB6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86" y="521044"/>
            <a:ext cx="3139440" cy="9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66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park +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6EDED2FE-E096-AF46-D487-48452AAB62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200" y="0"/>
            <a:ext cx="41148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Graphic 15">
            <a:extLst>
              <a:ext uri="{FF2B5EF4-FFF2-40B4-BE49-F238E27FC236}">
                <a16:creationId xmlns:a16="http://schemas.microsoft.com/office/drawing/2014/main" id="{FFE328BD-DF41-23E5-B144-9CBA95A64C42}"/>
              </a:ext>
            </a:extLst>
          </p:cNvPr>
          <p:cNvSpPr/>
          <p:nvPr/>
        </p:nvSpPr>
        <p:spPr>
          <a:xfrm>
            <a:off x="6626502" y="443708"/>
            <a:ext cx="2888495" cy="2901072"/>
          </a:xfrm>
          <a:custGeom>
            <a:avLst/>
            <a:gdLst>
              <a:gd name="connsiteX0" fmla="*/ 3812085 w 3812084"/>
              <a:gd name="connsiteY0" fmla="*/ 1543743 h 3828683"/>
              <a:gd name="connsiteX1" fmla="*/ 2795914 w 3812084"/>
              <a:gd name="connsiteY1" fmla="*/ 1543743 h 3828683"/>
              <a:gd name="connsiteX2" fmla="*/ 3514739 w 3812084"/>
              <a:gd name="connsiteY2" fmla="*/ 822030 h 3828683"/>
              <a:gd name="connsiteX3" fmla="*/ 2992941 w 3812084"/>
              <a:gd name="connsiteY3" fmla="*/ 298789 h 3828683"/>
              <a:gd name="connsiteX4" fmla="*/ 2274838 w 3812084"/>
              <a:gd name="connsiteY4" fmla="*/ 1020501 h 3828683"/>
              <a:gd name="connsiteX5" fmla="*/ 2274838 w 3812084"/>
              <a:gd name="connsiteY5" fmla="*/ 0 h 3828683"/>
              <a:gd name="connsiteX6" fmla="*/ 1537247 w 3812084"/>
              <a:gd name="connsiteY6" fmla="*/ 0 h 3828683"/>
              <a:gd name="connsiteX7" fmla="*/ 1537247 w 3812084"/>
              <a:gd name="connsiteY7" fmla="*/ 1020501 h 3828683"/>
              <a:gd name="connsiteX8" fmla="*/ 819144 w 3812084"/>
              <a:gd name="connsiteY8" fmla="*/ 298789 h 3828683"/>
              <a:gd name="connsiteX9" fmla="*/ 297345 w 3812084"/>
              <a:gd name="connsiteY9" fmla="*/ 822030 h 3828683"/>
              <a:gd name="connsiteX10" fmla="*/ 1016171 w 3812084"/>
              <a:gd name="connsiteY10" fmla="*/ 1543743 h 3828683"/>
              <a:gd name="connsiteX11" fmla="*/ 0 w 3812084"/>
              <a:gd name="connsiteY11" fmla="*/ 1543743 h 3828683"/>
              <a:gd name="connsiteX12" fmla="*/ 0 w 3812084"/>
              <a:gd name="connsiteY12" fmla="*/ 2284219 h 3828683"/>
              <a:gd name="connsiteX13" fmla="*/ 1016171 w 3812084"/>
              <a:gd name="connsiteY13" fmla="*/ 2284219 h 3828683"/>
              <a:gd name="connsiteX14" fmla="*/ 297345 w 3812084"/>
              <a:gd name="connsiteY14" fmla="*/ 3005932 h 3828683"/>
              <a:gd name="connsiteX15" fmla="*/ 819144 w 3812084"/>
              <a:gd name="connsiteY15" fmla="*/ 3529895 h 3828683"/>
              <a:gd name="connsiteX16" fmla="*/ 1537247 w 3812084"/>
              <a:gd name="connsiteY16" fmla="*/ 2807461 h 3828683"/>
              <a:gd name="connsiteX17" fmla="*/ 1537247 w 3812084"/>
              <a:gd name="connsiteY17" fmla="*/ 3828684 h 3828683"/>
              <a:gd name="connsiteX18" fmla="*/ 2274838 w 3812084"/>
              <a:gd name="connsiteY18" fmla="*/ 3828684 h 3828683"/>
              <a:gd name="connsiteX19" fmla="*/ 2274838 w 3812084"/>
              <a:gd name="connsiteY19" fmla="*/ 2807461 h 3828683"/>
              <a:gd name="connsiteX20" fmla="*/ 2992941 w 3812084"/>
              <a:gd name="connsiteY20" fmla="*/ 3529895 h 3828683"/>
              <a:gd name="connsiteX21" fmla="*/ 3514739 w 3812084"/>
              <a:gd name="connsiteY21" fmla="*/ 3005932 h 3828683"/>
              <a:gd name="connsiteX22" fmla="*/ 2795914 w 3812084"/>
              <a:gd name="connsiteY22" fmla="*/ 2284219 h 3828683"/>
              <a:gd name="connsiteX23" fmla="*/ 3812085 w 3812084"/>
              <a:gd name="connsiteY23" fmla="*/ 2284219 h 3828683"/>
              <a:gd name="connsiteX24" fmla="*/ 3812085 w 3812084"/>
              <a:gd name="connsiteY24" fmla="*/ 1543743 h 382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12084" h="3828683">
                <a:moveTo>
                  <a:pt x="3812085" y="1543743"/>
                </a:moveTo>
                <a:lnTo>
                  <a:pt x="2795914" y="1543743"/>
                </a:lnTo>
                <a:lnTo>
                  <a:pt x="3514739" y="822030"/>
                </a:lnTo>
                <a:lnTo>
                  <a:pt x="2992941" y="298789"/>
                </a:lnTo>
                <a:lnTo>
                  <a:pt x="2274838" y="1020501"/>
                </a:lnTo>
                <a:lnTo>
                  <a:pt x="2274838" y="0"/>
                </a:lnTo>
                <a:lnTo>
                  <a:pt x="1537247" y="0"/>
                </a:lnTo>
                <a:lnTo>
                  <a:pt x="1537247" y="1020501"/>
                </a:lnTo>
                <a:lnTo>
                  <a:pt x="819144" y="298789"/>
                </a:lnTo>
                <a:lnTo>
                  <a:pt x="297345" y="822030"/>
                </a:lnTo>
                <a:lnTo>
                  <a:pt x="1016171" y="1543743"/>
                </a:lnTo>
                <a:lnTo>
                  <a:pt x="0" y="1543743"/>
                </a:lnTo>
                <a:lnTo>
                  <a:pt x="0" y="2284219"/>
                </a:lnTo>
                <a:lnTo>
                  <a:pt x="1016171" y="2284219"/>
                </a:lnTo>
                <a:lnTo>
                  <a:pt x="297345" y="3005932"/>
                </a:lnTo>
                <a:lnTo>
                  <a:pt x="819144" y="3529895"/>
                </a:lnTo>
                <a:lnTo>
                  <a:pt x="1537247" y="2807461"/>
                </a:lnTo>
                <a:lnTo>
                  <a:pt x="1537247" y="3828684"/>
                </a:lnTo>
                <a:lnTo>
                  <a:pt x="2274838" y="3828684"/>
                </a:lnTo>
                <a:lnTo>
                  <a:pt x="2274838" y="2807461"/>
                </a:lnTo>
                <a:lnTo>
                  <a:pt x="2992941" y="3529895"/>
                </a:lnTo>
                <a:lnTo>
                  <a:pt x="3514739" y="3005932"/>
                </a:lnTo>
                <a:lnTo>
                  <a:pt x="2795914" y="2284219"/>
                </a:lnTo>
                <a:lnTo>
                  <a:pt x="3812085" y="2284219"/>
                </a:lnTo>
                <a:lnTo>
                  <a:pt x="3812085" y="1543743"/>
                </a:lnTo>
                <a:close/>
              </a:path>
            </a:pathLst>
          </a:custGeom>
          <a:solidFill>
            <a:srgbClr val="F15A29"/>
          </a:solidFill>
          <a:ln w="72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DB98236E-1101-C0FB-F186-C897F0B634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716334"/>
            <a:ext cx="5394960" cy="43326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5EE6D3C-DCCD-49EF-B71E-F05FDF8E76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16906"/>
            <a:ext cx="6824870" cy="26552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</p:spTree>
    <p:extLst>
      <p:ext uri="{BB962C8B-B14F-4D97-AF65-F5344CB8AC3E}">
        <p14:creationId xmlns:p14="http://schemas.microsoft.com/office/powerpoint/2010/main" val="560456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potlight - Dancer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85FEF4-5BDA-23A4-E58B-29ABAE8BB6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4881272"/>
            <a:ext cx="6553200" cy="4296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5E5F59-C556-CCCF-77EE-2D16A4AC048C}"/>
              </a:ext>
            </a:extLst>
          </p:cNvPr>
          <p:cNvSpPr/>
          <p:nvPr userDrawn="1"/>
        </p:nvSpPr>
        <p:spPr>
          <a:xfrm>
            <a:off x="10204174" y="0"/>
            <a:ext cx="19878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FE328BD-DF41-23E5-B144-9CBA95A64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9093" y="620366"/>
            <a:ext cx="7925488" cy="6893615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CBEBF88-DDA6-1760-2929-175585FDB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24596"/>
            <a:ext cx="6520543" cy="31084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</p:spTree>
    <p:extLst>
      <p:ext uri="{BB962C8B-B14F-4D97-AF65-F5344CB8AC3E}">
        <p14:creationId xmlns:p14="http://schemas.microsoft.com/office/powerpoint/2010/main" val="156800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potlight - Pointing Guy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5E5F59-C556-CCCF-77EE-2D16A4AC048C}"/>
              </a:ext>
            </a:extLst>
          </p:cNvPr>
          <p:cNvSpPr/>
          <p:nvPr userDrawn="1"/>
        </p:nvSpPr>
        <p:spPr>
          <a:xfrm>
            <a:off x="10204174" y="0"/>
            <a:ext cx="19878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FE328BD-DF41-23E5-B144-9CBA95A64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9093" y="423143"/>
            <a:ext cx="7925487" cy="6434857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EDC32D0-6C15-5078-1569-1930C7CFD6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4881272"/>
            <a:ext cx="6553200" cy="4296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2DAA3A2-177B-3564-5BD0-6DAD38465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24596"/>
            <a:ext cx="6520543" cy="31084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</p:spTree>
    <p:extLst>
      <p:ext uri="{BB962C8B-B14F-4D97-AF65-F5344CB8AC3E}">
        <p14:creationId xmlns:p14="http://schemas.microsoft.com/office/powerpoint/2010/main" val="245852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potlight - Jumping Girl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5E5F59-C556-CCCF-77EE-2D16A4AC048C}"/>
              </a:ext>
            </a:extLst>
          </p:cNvPr>
          <p:cNvSpPr/>
          <p:nvPr userDrawn="1"/>
        </p:nvSpPr>
        <p:spPr>
          <a:xfrm>
            <a:off x="10204174" y="0"/>
            <a:ext cx="19878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15">
            <a:extLst>
              <a:ext uri="{FF2B5EF4-FFF2-40B4-BE49-F238E27FC236}">
                <a16:creationId xmlns:a16="http://schemas.microsoft.com/office/drawing/2014/main" id="{54FE7AE2-E4BC-8FBB-6F25-E4A6BA33BA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9094" y="423143"/>
            <a:ext cx="7925485" cy="6893612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862C64E-2C6B-2C86-BBDA-C76307A1B2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4881272"/>
            <a:ext cx="6553200" cy="4296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19B28F5-B41F-1098-083F-A975CDD83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24596"/>
            <a:ext cx="6520543" cy="31084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</p:spTree>
    <p:extLst>
      <p:ext uri="{BB962C8B-B14F-4D97-AF65-F5344CB8AC3E}">
        <p14:creationId xmlns:p14="http://schemas.microsoft.com/office/powerpoint/2010/main" val="3553994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680257-1182-F675-882C-5746D8734D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74134" y="-836"/>
            <a:ext cx="9322466" cy="6858837"/>
          </a:xfrm>
          <a:custGeom>
            <a:avLst/>
            <a:gdLst>
              <a:gd name="connsiteX0" fmla="*/ 1606185 w 9322466"/>
              <a:gd name="connsiteY0" fmla="*/ 0 h 6858837"/>
              <a:gd name="connsiteX1" fmla="*/ 7716282 w 9322466"/>
              <a:gd name="connsiteY1" fmla="*/ 0 h 6858837"/>
              <a:gd name="connsiteX2" fmla="*/ 7795341 w 9322466"/>
              <a:gd name="connsiteY2" fmla="*/ 66751 h 6858837"/>
              <a:gd name="connsiteX3" fmla="*/ 9322466 w 9322466"/>
              <a:gd name="connsiteY3" fmla="*/ 3429837 h 6858837"/>
              <a:gd name="connsiteX4" fmla="*/ 7795341 w 9322466"/>
              <a:gd name="connsiteY4" fmla="*/ 6792923 h 6858837"/>
              <a:gd name="connsiteX5" fmla="*/ 7717273 w 9322466"/>
              <a:gd name="connsiteY5" fmla="*/ 6858837 h 6858837"/>
              <a:gd name="connsiteX6" fmla="*/ 1605193 w 9322466"/>
              <a:gd name="connsiteY6" fmla="*/ 6858837 h 6858837"/>
              <a:gd name="connsiteX7" fmla="*/ 1527125 w 9322466"/>
              <a:gd name="connsiteY7" fmla="*/ 6792923 h 6858837"/>
              <a:gd name="connsiteX8" fmla="*/ 0 w 9322466"/>
              <a:gd name="connsiteY8" fmla="*/ 3429837 h 6858837"/>
              <a:gd name="connsiteX9" fmla="*/ 1527125 w 9322466"/>
              <a:gd name="connsiteY9" fmla="*/ 66751 h 685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2466" h="6858837">
                <a:moveTo>
                  <a:pt x="1606185" y="0"/>
                </a:moveTo>
                <a:lnTo>
                  <a:pt x="7716282" y="0"/>
                </a:lnTo>
                <a:lnTo>
                  <a:pt x="7795341" y="66751"/>
                </a:lnTo>
                <a:cubicBezTo>
                  <a:pt x="8733486" y="897861"/>
                  <a:pt x="9322466" y="2096806"/>
                  <a:pt x="9322466" y="3429837"/>
                </a:cubicBezTo>
                <a:cubicBezTo>
                  <a:pt x="9322466" y="4762868"/>
                  <a:pt x="8733486" y="5961814"/>
                  <a:pt x="7795341" y="6792923"/>
                </a:cubicBezTo>
                <a:lnTo>
                  <a:pt x="7717273" y="6858837"/>
                </a:lnTo>
                <a:lnTo>
                  <a:pt x="1605193" y="6858837"/>
                </a:lnTo>
                <a:lnTo>
                  <a:pt x="1527125" y="6792923"/>
                </a:lnTo>
                <a:cubicBezTo>
                  <a:pt x="588980" y="5961814"/>
                  <a:pt x="0" y="4762868"/>
                  <a:pt x="0" y="3429837"/>
                </a:cubicBezTo>
                <a:cubicBezTo>
                  <a:pt x="0" y="2096806"/>
                  <a:pt x="588980" y="897861"/>
                  <a:pt x="1527125" y="667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BABAC1-4A66-1E72-8EEC-49E933ECA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E84BCFF-FEF5-E6DE-6585-8CB5F9E0E9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95994"/>
            <a:ext cx="7680960" cy="31084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 character limit 66</a:t>
            </a:r>
          </a:p>
        </p:txBody>
      </p:sp>
    </p:spTree>
    <p:extLst>
      <p:ext uri="{BB962C8B-B14F-4D97-AF65-F5344CB8AC3E}">
        <p14:creationId xmlns:p14="http://schemas.microsoft.com/office/powerpoint/2010/main" val="3891249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680257-1182-F675-882C-5746D8734D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74134" y="-836"/>
            <a:ext cx="9322466" cy="6858837"/>
          </a:xfrm>
          <a:custGeom>
            <a:avLst/>
            <a:gdLst>
              <a:gd name="connsiteX0" fmla="*/ 1606185 w 9322466"/>
              <a:gd name="connsiteY0" fmla="*/ 0 h 6858837"/>
              <a:gd name="connsiteX1" fmla="*/ 7716282 w 9322466"/>
              <a:gd name="connsiteY1" fmla="*/ 0 h 6858837"/>
              <a:gd name="connsiteX2" fmla="*/ 7795341 w 9322466"/>
              <a:gd name="connsiteY2" fmla="*/ 66751 h 6858837"/>
              <a:gd name="connsiteX3" fmla="*/ 9322466 w 9322466"/>
              <a:gd name="connsiteY3" fmla="*/ 3429837 h 6858837"/>
              <a:gd name="connsiteX4" fmla="*/ 7795341 w 9322466"/>
              <a:gd name="connsiteY4" fmla="*/ 6792923 h 6858837"/>
              <a:gd name="connsiteX5" fmla="*/ 7717273 w 9322466"/>
              <a:gd name="connsiteY5" fmla="*/ 6858837 h 6858837"/>
              <a:gd name="connsiteX6" fmla="*/ 1605193 w 9322466"/>
              <a:gd name="connsiteY6" fmla="*/ 6858837 h 6858837"/>
              <a:gd name="connsiteX7" fmla="*/ 1527125 w 9322466"/>
              <a:gd name="connsiteY7" fmla="*/ 6792923 h 6858837"/>
              <a:gd name="connsiteX8" fmla="*/ 0 w 9322466"/>
              <a:gd name="connsiteY8" fmla="*/ 3429837 h 6858837"/>
              <a:gd name="connsiteX9" fmla="*/ 1527125 w 9322466"/>
              <a:gd name="connsiteY9" fmla="*/ 66751 h 685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2466" h="6858837">
                <a:moveTo>
                  <a:pt x="1606185" y="0"/>
                </a:moveTo>
                <a:lnTo>
                  <a:pt x="7716282" y="0"/>
                </a:lnTo>
                <a:lnTo>
                  <a:pt x="7795341" y="66751"/>
                </a:lnTo>
                <a:cubicBezTo>
                  <a:pt x="8733486" y="897861"/>
                  <a:pt x="9322466" y="2096806"/>
                  <a:pt x="9322466" y="3429837"/>
                </a:cubicBezTo>
                <a:cubicBezTo>
                  <a:pt x="9322466" y="4762868"/>
                  <a:pt x="8733486" y="5961814"/>
                  <a:pt x="7795341" y="6792923"/>
                </a:cubicBezTo>
                <a:lnTo>
                  <a:pt x="7717273" y="6858837"/>
                </a:lnTo>
                <a:lnTo>
                  <a:pt x="1605193" y="6858837"/>
                </a:lnTo>
                <a:lnTo>
                  <a:pt x="1527125" y="6792923"/>
                </a:lnTo>
                <a:cubicBezTo>
                  <a:pt x="588980" y="5961814"/>
                  <a:pt x="0" y="4762868"/>
                  <a:pt x="0" y="3429837"/>
                </a:cubicBezTo>
                <a:cubicBezTo>
                  <a:pt x="0" y="2096806"/>
                  <a:pt x="588980" y="897861"/>
                  <a:pt x="1527125" y="667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BABAC1-4A66-1E72-8EEC-49E933ECA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E84BCFF-FEF5-E6DE-6585-8CB5F9E0E9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95994"/>
            <a:ext cx="7680960" cy="31084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 character limit 66</a:t>
            </a:r>
          </a:p>
        </p:txBody>
      </p:sp>
    </p:spTree>
    <p:extLst>
      <p:ext uri="{BB962C8B-B14F-4D97-AF65-F5344CB8AC3E}">
        <p14:creationId xmlns:p14="http://schemas.microsoft.com/office/powerpoint/2010/main" val="2709530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mall Image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9A747-DC86-9B29-FD83-5EADDF392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8234" y="2599762"/>
            <a:ext cx="3554507" cy="355450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ED021-E6C1-13D6-C6D1-4800C82ED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6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98B8852-537C-F791-8BA5-7D8EA5B254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006515"/>
            <a:ext cx="7210926" cy="23507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 character limit 43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6F65D36-6AA1-AB8A-A37C-73D6097BED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3387637"/>
            <a:ext cx="7217229" cy="42965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edit: character limit 44</a:t>
            </a:r>
          </a:p>
        </p:txBody>
      </p:sp>
    </p:spTree>
    <p:extLst>
      <p:ext uri="{BB962C8B-B14F-4D97-AF65-F5344CB8AC3E}">
        <p14:creationId xmlns:p14="http://schemas.microsoft.com/office/powerpoint/2010/main" val="3979841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No Image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DED021-E6C1-13D6-C6D1-4800C82ED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6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98B8852-537C-F791-8BA5-7D8EA5B254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006515"/>
            <a:ext cx="7210926" cy="23507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 character limit 43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6F65D36-6AA1-AB8A-A37C-73D6097BED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3387637"/>
            <a:ext cx="7217229" cy="42965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edit: character limit 44</a:t>
            </a:r>
          </a:p>
        </p:txBody>
      </p:sp>
    </p:spTree>
    <p:extLst>
      <p:ext uri="{BB962C8B-B14F-4D97-AF65-F5344CB8AC3E}">
        <p14:creationId xmlns:p14="http://schemas.microsoft.com/office/powerpoint/2010/main" val="3016861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Tagline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background with letters on it&#10;&#10;AI-generated content may be incorrect.">
            <a:extLst>
              <a:ext uri="{FF2B5EF4-FFF2-40B4-BE49-F238E27FC236}">
                <a16:creationId xmlns:a16="http://schemas.microsoft.com/office/drawing/2014/main" id="{6A2AF116-F8A7-7252-245B-707CC986D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408" y="-130628"/>
            <a:ext cx="4447392" cy="73069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678BA9-218A-C84B-20F5-57E549E856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87" t="23323" r="11955" b="19701"/>
          <a:stretch>
            <a:fillRect/>
          </a:stretch>
        </p:blipFill>
        <p:spPr>
          <a:xfrm>
            <a:off x="410547" y="2525098"/>
            <a:ext cx="5747657" cy="3060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44960-9F10-C3F8-EB7F-5C3CB0FDE7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86" y="521044"/>
            <a:ext cx="3139440" cy="9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33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Contact 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D08725-46AD-3B49-A4A1-32742FDB1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97" y="2016393"/>
            <a:ext cx="4632960" cy="317620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E6E07855-EB96-346F-D8C3-383133469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05599" y="3035337"/>
            <a:ext cx="5009323" cy="4499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10D562DE-3ED4-B5D0-A8E5-24DE241B58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5599" y="3581401"/>
            <a:ext cx="5009323" cy="35449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C317F652-AC76-08C4-1EF9-F4750AC3F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5599" y="4094922"/>
            <a:ext cx="5009323" cy="371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94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F06B7-CD12-77EB-3901-435BF200A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751881"/>
            <a:ext cx="9868525" cy="948187"/>
          </a:xfrm>
        </p:spPr>
        <p:txBody>
          <a:bodyPr anchor="b"/>
          <a:lstStyle>
            <a:lvl1pPr>
              <a:lnSpc>
                <a:spcPts val="3200"/>
              </a:lnSpc>
              <a:defRPr sz="3500" b="1" i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edit: character limit 67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DEEFF9F-9475-7BEE-77AC-F245B46AEE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373" y="1848636"/>
            <a:ext cx="6988628" cy="2465207"/>
          </a:xfrm>
          <a:custGeom>
            <a:avLst/>
            <a:gdLst>
              <a:gd name="connsiteX0" fmla="*/ 5275503 w 8271072"/>
              <a:gd name="connsiteY0" fmla="*/ 0 h 2917583"/>
              <a:gd name="connsiteX1" fmla="*/ 6572589 w 8271072"/>
              <a:gd name="connsiteY1" fmla="*/ 1103268 h 2917583"/>
              <a:gd name="connsiteX2" fmla="*/ 6572589 w 8271072"/>
              <a:gd name="connsiteY2" fmla="*/ 0 h 2917583"/>
              <a:gd name="connsiteX3" fmla="*/ 8267631 w 8271072"/>
              <a:gd name="connsiteY3" fmla="*/ 1443882 h 2917583"/>
              <a:gd name="connsiteX4" fmla="*/ 8271072 w 8271072"/>
              <a:gd name="connsiteY4" fmla="*/ 1442736 h 2917583"/>
              <a:gd name="connsiteX5" fmla="*/ 6573736 w 8271072"/>
              <a:gd name="connsiteY5" fmla="*/ 2890059 h 2917583"/>
              <a:gd name="connsiteX6" fmla="*/ 6573736 w 8271072"/>
              <a:gd name="connsiteY6" fmla="*/ 1783350 h 2917583"/>
              <a:gd name="connsiteX7" fmla="*/ 5276650 w 8271072"/>
              <a:gd name="connsiteY7" fmla="*/ 2890059 h 2917583"/>
              <a:gd name="connsiteX8" fmla="*/ 5276650 w 8271072"/>
              <a:gd name="connsiteY8" fmla="*/ 1941615 h 2917583"/>
              <a:gd name="connsiteX9" fmla="*/ 3901579 w 8271072"/>
              <a:gd name="connsiteY9" fmla="*/ 2917583 h 2917583"/>
              <a:gd name="connsiteX10" fmla="*/ 2469165 w 8271072"/>
              <a:gd name="connsiteY10" fmla="*/ 1726007 h 2917583"/>
              <a:gd name="connsiteX11" fmla="*/ 2095292 w 8271072"/>
              <a:gd name="connsiteY11" fmla="*/ 1726007 h 2917583"/>
              <a:gd name="connsiteX12" fmla="*/ 2633164 w 8271072"/>
              <a:gd name="connsiteY12" fmla="*/ 2266173 h 2917583"/>
              <a:gd name="connsiteX13" fmla="*/ 2242089 w 8271072"/>
              <a:gd name="connsiteY13" fmla="*/ 2658395 h 2917583"/>
              <a:gd name="connsiteX14" fmla="*/ 1704217 w 8271072"/>
              <a:gd name="connsiteY14" fmla="*/ 2117082 h 2917583"/>
              <a:gd name="connsiteX15" fmla="*/ 1704217 w 8271072"/>
              <a:gd name="connsiteY15" fmla="*/ 2882031 h 2917583"/>
              <a:gd name="connsiteX16" fmla="*/ 1151436 w 8271072"/>
              <a:gd name="connsiteY16" fmla="*/ 2882031 h 2917583"/>
              <a:gd name="connsiteX17" fmla="*/ 1151436 w 8271072"/>
              <a:gd name="connsiteY17" fmla="*/ 2117082 h 2917583"/>
              <a:gd name="connsiteX18" fmla="*/ 613564 w 8271072"/>
              <a:gd name="connsiteY18" fmla="*/ 2658395 h 2917583"/>
              <a:gd name="connsiteX19" fmla="*/ 222489 w 8271072"/>
              <a:gd name="connsiteY19" fmla="*/ 2266173 h 2917583"/>
              <a:gd name="connsiteX20" fmla="*/ 760361 w 8271072"/>
              <a:gd name="connsiteY20" fmla="*/ 1726007 h 2917583"/>
              <a:gd name="connsiteX21" fmla="*/ 0 w 8271072"/>
              <a:gd name="connsiteY21" fmla="*/ 1726007 h 2917583"/>
              <a:gd name="connsiteX22" fmla="*/ 0 w 8271072"/>
              <a:gd name="connsiteY22" fmla="*/ 1172079 h 2917583"/>
              <a:gd name="connsiteX23" fmla="*/ 758067 w 8271072"/>
              <a:gd name="connsiteY23" fmla="*/ 1172079 h 2917583"/>
              <a:gd name="connsiteX24" fmla="*/ 220195 w 8271072"/>
              <a:gd name="connsiteY24" fmla="*/ 631914 h 2917583"/>
              <a:gd name="connsiteX25" fmla="*/ 611270 w 8271072"/>
              <a:gd name="connsiteY25" fmla="*/ 239691 h 2917583"/>
              <a:gd name="connsiteX26" fmla="*/ 1149142 w 8271072"/>
              <a:gd name="connsiteY26" fmla="*/ 779857 h 2917583"/>
              <a:gd name="connsiteX27" fmla="*/ 1149142 w 8271072"/>
              <a:gd name="connsiteY27" fmla="*/ 16056 h 2917583"/>
              <a:gd name="connsiteX28" fmla="*/ 1701923 w 8271072"/>
              <a:gd name="connsiteY28" fmla="*/ 16056 h 2917583"/>
              <a:gd name="connsiteX29" fmla="*/ 1701923 w 8271072"/>
              <a:gd name="connsiteY29" fmla="*/ 779857 h 2917583"/>
              <a:gd name="connsiteX30" fmla="*/ 2239795 w 8271072"/>
              <a:gd name="connsiteY30" fmla="*/ 239691 h 2917583"/>
              <a:gd name="connsiteX31" fmla="*/ 2630871 w 8271072"/>
              <a:gd name="connsiteY31" fmla="*/ 631914 h 2917583"/>
              <a:gd name="connsiteX32" fmla="*/ 2092999 w 8271072"/>
              <a:gd name="connsiteY32" fmla="*/ 1172079 h 2917583"/>
              <a:gd name="connsiteX33" fmla="*/ 2471459 w 8271072"/>
              <a:gd name="connsiteY33" fmla="*/ 1172079 h 2917583"/>
              <a:gd name="connsiteX34" fmla="*/ 3898138 w 8271072"/>
              <a:gd name="connsiteY34" fmla="*/ 5734 h 2917583"/>
              <a:gd name="connsiteX35" fmla="*/ 5275503 w 8271072"/>
              <a:gd name="connsiteY35" fmla="*/ 985143 h 291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71072" h="2917583">
                <a:moveTo>
                  <a:pt x="5275503" y="0"/>
                </a:moveTo>
                <a:cubicBezTo>
                  <a:pt x="5275503" y="0"/>
                  <a:pt x="6571442" y="1103268"/>
                  <a:pt x="6572589" y="1103268"/>
                </a:cubicBezTo>
                <a:lnTo>
                  <a:pt x="6572589" y="0"/>
                </a:lnTo>
                <a:lnTo>
                  <a:pt x="8267631" y="1443882"/>
                </a:lnTo>
                <a:lnTo>
                  <a:pt x="8271072" y="1442736"/>
                </a:lnTo>
                <a:cubicBezTo>
                  <a:pt x="8271072" y="1442736"/>
                  <a:pt x="6572589" y="2890059"/>
                  <a:pt x="6573736" y="2890059"/>
                </a:cubicBezTo>
                <a:lnTo>
                  <a:pt x="6573736" y="1783350"/>
                </a:lnTo>
                <a:cubicBezTo>
                  <a:pt x="6573736" y="1783350"/>
                  <a:pt x="5276650" y="2890059"/>
                  <a:pt x="5276650" y="2890059"/>
                </a:cubicBezTo>
                <a:lnTo>
                  <a:pt x="5276650" y="1941615"/>
                </a:lnTo>
                <a:cubicBezTo>
                  <a:pt x="5078245" y="2510452"/>
                  <a:pt x="4616066" y="2917583"/>
                  <a:pt x="3901579" y="2917583"/>
                </a:cubicBezTo>
                <a:cubicBezTo>
                  <a:pt x="3187092" y="2917583"/>
                  <a:pt x="2594171" y="2403795"/>
                  <a:pt x="2469165" y="1726007"/>
                </a:cubicBezTo>
                <a:lnTo>
                  <a:pt x="2095292" y="1726007"/>
                </a:lnTo>
                <a:lnTo>
                  <a:pt x="2633164" y="2266173"/>
                </a:lnTo>
                <a:lnTo>
                  <a:pt x="2242089" y="2658395"/>
                </a:lnTo>
                <a:lnTo>
                  <a:pt x="1704217" y="2117082"/>
                </a:lnTo>
                <a:lnTo>
                  <a:pt x="1704217" y="2882031"/>
                </a:lnTo>
                <a:lnTo>
                  <a:pt x="1151436" y="2882031"/>
                </a:lnTo>
                <a:lnTo>
                  <a:pt x="1151436" y="2117082"/>
                </a:lnTo>
                <a:lnTo>
                  <a:pt x="613564" y="2658395"/>
                </a:lnTo>
                <a:lnTo>
                  <a:pt x="222489" y="2266173"/>
                </a:lnTo>
                <a:lnTo>
                  <a:pt x="760361" y="1726007"/>
                </a:lnTo>
                <a:lnTo>
                  <a:pt x="0" y="1726007"/>
                </a:lnTo>
                <a:lnTo>
                  <a:pt x="0" y="1172079"/>
                </a:lnTo>
                <a:lnTo>
                  <a:pt x="758067" y="1172079"/>
                </a:lnTo>
                <a:lnTo>
                  <a:pt x="220195" y="631914"/>
                </a:lnTo>
                <a:lnTo>
                  <a:pt x="611270" y="239691"/>
                </a:lnTo>
                <a:lnTo>
                  <a:pt x="1149142" y="779857"/>
                </a:lnTo>
                <a:lnTo>
                  <a:pt x="1149142" y="16056"/>
                </a:lnTo>
                <a:lnTo>
                  <a:pt x="1701923" y="16056"/>
                </a:lnTo>
                <a:lnTo>
                  <a:pt x="1701923" y="779857"/>
                </a:lnTo>
                <a:lnTo>
                  <a:pt x="2239795" y="239691"/>
                </a:lnTo>
                <a:lnTo>
                  <a:pt x="2630871" y="631914"/>
                </a:lnTo>
                <a:lnTo>
                  <a:pt x="2092999" y="1172079"/>
                </a:lnTo>
                <a:lnTo>
                  <a:pt x="2471459" y="1172079"/>
                </a:lnTo>
                <a:cubicBezTo>
                  <a:pt x="2605640" y="506907"/>
                  <a:pt x="3260490" y="5734"/>
                  <a:pt x="3898138" y="5734"/>
                </a:cubicBezTo>
                <a:cubicBezTo>
                  <a:pt x="4535786" y="5734"/>
                  <a:pt x="5077098" y="415159"/>
                  <a:pt x="5275503" y="98514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14D9C-D624-4E44-BCEF-31FDCEAF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86" y="521044"/>
            <a:ext cx="3139440" cy="90797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278ECFB-8A84-DCDB-6536-6E51C2FE1F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946912"/>
            <a:ext cx="7010400" cy="3339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4091437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E635F4-4E3F-2D5F-C78B-25A5668C888D}"/>
              </a:ext>
            </a:extLst>
          </p:cNvPr>
          <p:cNvSpPr/>
          <p:nvPr userDrawn="1"/>
        </p:nvSpPr>
        <p:spPr>
          <a:xfrm>
            <a:off x="8077200" y="0"/>
            <a:ext cx="411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letters on it&#10;&#10;AI-generated content may be incorrect.">
            <a:extLst>
              <a:ext uri="{FF2B5EF4-FFF2-40B4-BE49-F238E27FC236}">
                <a16:creationId xmlns:a16="http://schemas.microsoft.com/office/drawing/2014/main" id="{336A402E-36F6-9218-37BD-55E385D97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888" y="-130628"/>
            <a:ext cx="4447392" cy="7306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8B971-8BF8-4E1B-49CF-A0EA18EB45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97" y="2016393"/>
            <a:ext cx="4632960" cy="317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3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2741D-E1F0-8CC6-C0B9-A05BB4DC89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BCEE1-F117-3BB9-5A58-FF8048A856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DB57F531-CF5C-FF14-5782-D39B80EF5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685801"/>
            <a:ext cx="7010400" cy="5733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0362257-7EDE-B9CF-87F8-5BBB8C279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4696918" cy="3713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096C28B-9CC7-8765-2CF9-BC94EC8276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1350" y="1892210"/>
            <a:ext cx="2062397" cy="4012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E053D9-1F28-63AB-341D-09EE6BBC4D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438400"/>
            <a:ext cx="4696918" cy="3713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1D51F2-32CE-4A1E-FF62-E3CE853645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1350" y="2438400"/>
            <a:ext cx="2062397" cy="4012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E2E30B3-9872-8420-148F-5427F1143B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2971800"/>
            <a:ext cx="4696918" cy="3713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32F45A5-639F-0423-0A57-99CEC4B4DB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1350" y="2971800"/>
            <a:ext cx="2062397" cy="4012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6C02AA4-A0CF-6D0C-55A5-88F2549257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3505200"/>
            <a:ext cx="4696918" cy="3713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4773D21-4CC1-D37A-5370-67CB6B2BF1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1350" y="3505200"/>
            <a:ext cx="2062397" cy="4012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8A39F32-0E12-772D-C8ED-757108034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4038600"/>
            <a:ext cx="4696918" cy="3713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286A055-3880-87C5-20EB-7BCB16D19D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61350" y="4038600"/>
            <a:ext cx="2062397" cy="4012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37620-2253-2F2B-5B8C-9CFA70DF3FA9}"/>
              </a:ext>
            </a:extLst>
          </p:cNvPr>
          <p:cNvSpPr/>
          <p:nvPr userDrawn="1"/>
        </p:nvSpPr>
        <p:spPr>
          <a:xfrm>
            <a:off x="8077200" y="0"/>
            <a:ext cx="411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background with letters on it&#10;&#10;AI-generated content may be incorrect.">
            <a:extLst>
              <a:ext uri="{FF2B5EF4-FFF2-40B4-BE49-F238E27FC236}">
                <a16:creationId xmlns:a16="http://schemas.microsoft.com/office/drawing/2014/main" id="{0A28319D-6B09-B04B-F5C9-68947ACA3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888" y="-130628"/>
            <a:ext cx="4447392" cy="73069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A9A01F-1153-29D5-A0C2-DFFBD6EA9B29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2200"/>
            <a:ext cx="6997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12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A6570-21C8-647C-1C4F-32DFACF77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003B6F-CB9E-C9E9-F97C-CCDF0BF7EC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11049000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 max or consider using two-column template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3">
            <a:extLst>
              <a:ext uri="{FF2B5EF4-FFF2-40B4-BE49-F238E27FC236}">
                <a16:creationId xmlns:a16="http://schemas.microsoft.com/office/drawing/2014/main" id="{25443BEC-13C3-B463-854F-9166525C97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1029857" cy="10905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use for longer  headlines - character limit 69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14CB9D-80CE-79D4-4CE3-9CB06B523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110490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75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A12E670-05B0-B43A-4F87-64B7BD9A4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0" y="6356349"/>
            <a:ext cx="255814" cy="182563"/>
          </a:xfrm>
        </p:spPr>
        <p:txBody>
          <a:bodyPr/>
          <a:lstStyle/>
          <a:p>
            <a:fld id="{38FE76E9-1FFD-7D46-87FF-C326DE945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2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A6570-21C8-647C-1C4F-32DFACF77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A12E670-05B0-B43A-4F87-64B7BD9A4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0" y="6356349"/>
            <a:ext cx="255814" cy="182563"/>
          </a:xfrm>
        </p:spPr>
        <p:txBody>
          <a:bodyPr/>
          <a:lstStyle/>
          <a:p>
            <a:fld id="{38FE76E9-1FFD-7D46-87FF-C326DE945C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B8CC6038-A630-ACFD-6176-5B07EC2CB6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1"/>
            <a:ext cx="11029857" cy="533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37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8D8307A-5BA1-CB17-959A-EA560513C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48585"/>
            <a:ext cx="110490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75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7AC280C-969B-F1B0-B9B7-CF8705252D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122392"/>
            <a:ext cx="11049000" cy="37450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8 lines max or consider using two-column template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1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A6570-21C8-647C-1C4F-32DFACF77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22732-E351-DA78-78B3-8E949F9F6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Placeholder 3">
            <a:extLst>
              <a:ext uri="{FF2B5EF4-FFF2-40B4-BE49-F238E27FC236}">
                <a16:creationId xmlns:a16="http://schemas.microsoft.com/office/drawing/2014/main" id="{C90D29BD-D51F-454F-03BD-2173A2DBE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1"/>
            <a:ext cx="11029857" cy="533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37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96AA3BD-6167-4C7A-F045-B3E3D18243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122392"/>
            <a:ext cx="5256810" cy="37450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/>
              <a:t>Click to edit: 8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C1B83F-0F6F-E107-247C-4C4470ABF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122392"/>
            <a:ext cx="5256810" cy="37450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8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92E3A7D-FB4C-7860-FBF2-D4038BC951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48585"/>
            <a:ext cx="110490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75</a:t>
            </a:r>
          </a:p>
        </p:txBody>
      </p:sp>
    </p:spTree>
    <p:extLst>
      <p:ext uri="{BB962C8B-B14F-4D97-AF65-F5344CB8AC3E}">
        <p14:creationId xmlns:p14="http://schemas.microsoft.com/office/powerpoint/2010/main" val="2899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A6570-21C8-647C-1C4F-32DFACF77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22732-E351-DA78-78B3-8E949F9F6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003B6F-CB9E-C9E9-F97C-CCDF0BF7EC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2781300"/>
            <a:ext cx="3162299" cy="1879599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spcBef>
                <a:spcPts val="1000"/>
              </a:spcBef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bullet</a:t>
            </a:r>
          </a:p>
          <a:p>
            <a:pPr lvl="0"/>
            <a:r>
              <a:rPr lang="en-US"/>
              <a:t>Keep to 5 lines</a:t>
            </a:r>
          </a:p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14CB9D-80CE-79D4-4CE3-9CB06B523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2108154"/>
            <a:ext cx="3162299" cy="486726"/>
          </a:xfrm>
        </p:spPr>
        <p:txBody>
          <a:bodyPr anchor="b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8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 master text styles limit 49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AF96851-A105-DC6E-B559-713C030286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1680" y="2781300"/>
            <a:ext cx="3162299" cy="187960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bullet</a:t>
            </a:r>
          </a:p>
          <a:p>
            <a:pPr lvl="0"/>
            <a:r>
              <a:rPr lang="en-US"/>
              <a:t>Keep to 5 lines</a:t>
            </a:r>
          </a:p>
          <a:p>
            <a:pPr lvl="0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978926A-C27F-9A3E-9DEB-54DB49AAE1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6301" y="2781300"/>
            <a:ext cx="3162299" cy="187960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bullet</a:t>
            </a:r>
          </a:p>
          <a:p>
            <a:pPr lvl="0"/>
            <a:r>
              <a:rPr lang="en-US"/>
              <a:t>Keep to 5 lines</a:t>
            </a:r>
          </a:p>
          <a:p>
            <a:pPr lvl="0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FDC2D9E-8120-CB48-942D-45D63D164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3901" y="2108154"/>
            <a:ext cx="3162299" cy="486726"/>
          </a:xfrm>
        </p:spPr>
        <p:txBody>
          <a:bodyPr anchor="b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8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 master text styles limit 49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2E15741-0A36-E16F-EDBD-A0F6B67A78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6301" y="2108154"/>
            <a:ext cx="3162299" cy="486726"/>
          </a:xfrm>
        </p:spPr>
        <p:txBody>
          <a:bodyPr anchor="b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8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 master text styles limit 49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0A3876FB-B9A3-6B5B-1FFB-70D299DA7F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" y="4902200"/>
            <a:ext cx="3162300" cy="97028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851658F-BC14-F170-E342-EAF51F80179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51680" y="4902200"/>
            <a:ext cx="3162300" cy="97028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52D7C273-939E-3606-A61B-F3CD7D78AEC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98840" y="4902200"/>
            <a:ext cx="3162300" cy="97028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itle Placeholder 3">
            <a:extLst>
              <a:ext uri="{FF2B5EF4-FFF2-40B4-BE49-F238E27FC236}">
                <a16:creationId xmlns:a16="http://schemas.microsoft.com/office/drawing/2014/main" id="{43F1283A-2930-6744-F59B-5DAA8D0D8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1029857" cy="10905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use for longer  headlines - character limit 69</a:t>
            </a:r>
          </a:p>
        </p:txBody>
      </p:sp>
    </p:spTree>
    <p:extLst>
      <p:ext uri="{BB962C8B-B14F-4D97-AF65-F5344CB8AC3E}">
        <p14:creationId xmlns:p14="http://schemas.microsoft.com/office/powerpoint/2010/main" val="264435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A6570-21C8-647C-1C4F-32DFACF77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22732-E351-DA78-78B3-8E949F9F6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FC7346A-013F-FD6D-FAEB-DDD7029C7D3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92700" y="2566254"/>
            <a:ext cx="6565899" cy="33011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3">
            <a:extLst>
              <a:ext uri="{FF2B5EF4-FFF2-40B4-BE49-F238E27FC236}">
                <a16:creationId xmlns:a16="http://schemas.microsoft.com/office/drawing/2014/main" id="{52D32E12-7955-BC1B-29E2-BCDBF1A64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1029857" cy="10905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use for longer  headlines - character limit 69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60C905-E762-A1E2-643C-DDFDDD6F4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110490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75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3DDE74D-3D21-94A0-3E1A-46D281593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573654"/>
            <a:ext cx="4057403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9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9F2047-EC1C-1653-58A5-EDB81BD73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205991"/>
            <a:ext cx="11049000" cy="39662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FF0226-4520-51F1-93D1-33D8877C5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9006" y="6330593"/>
            <a:ext cx="6630994" cy="2393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rgbClr val="51237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73F3C9A-31EF-BFC8-5164-E1F6F600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1049000" cy="11419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 Arial regular 44 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8CADC7-B17D-ED24-B5FC-D84E158D443E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FAB99-2772-45EF-9EA8-E01B167B0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49"/>
            <a:ext cx="193118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51237F"/>
                </a:solidFill>
              </a:defRPr>
            </a:lvl1pPr>
          </a:lstStyle>
          <a:p>
            <a:fld id="{38FE76E9-1FFD-7D46-87FF-C326DE945C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77E722-1F2E-7DC9-1A90-BF7C7A44D312}"/>
              </a:ext>
            </a:extLst>
          </p:cNvPr>
          <p:cNvCxnSpPr/>
          <p:nvPr userDrawn="1"/>
        </p:nvCxnSpPr>
        <p:spPr>
          <a:xfrm>
            <a:off x="609600" y="6172200"/>
            <a:ext cx="11049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6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51" r:id="rId2"/>
    <p:sldLayoutId id="2147483754" r:id="rId3"/>
    <p:sldLayoutId id="2147483768" r:id="rId4"/>
    <p:sldLayoutId id="2147483767" r:id="rId5"/>
    <p:sldLayoutId id="2147483706" r:id="rId6"/>
    <p:sldLayoutId id="2147483676" r:id="rId7"/>
    <p:sldLayoutId id="2147483685" r:id="rId8"/>
    <p:sldLayoutId id="2147483689" r:id="rId9"/>
    <p:sldLayoutId id="2147483699" r:id="rId10"/>
    <p:sldLayoutId id="2147483755" r:id="rId11"/>
    <p:sldLayoutId id="2147483756" r:id="rId12"/>
    <p:sldLayoutId id="2147483757" r:id="rId13"/>
    <p:sldLayoutId id="2147483758" r:id="rId14"/>
    <p:sldLayoutId id="214748370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694" r:id="rId24"/>
    <p:sldLayoutId id="2147483769" r:id="rId25"/>
    <p:sldLayoutId id="2147483752" r:id="rId26"/>
    <p:sldLayoutId id="2147483753" r:id="rId27"/>
    <p:sldLayoutId id="2147483705" r:id="rId28"/>
    <p:sldLayoutId id="2147483692" r:id="rId29"/>
    <p:sldLayoutId id="2147483704" r:id="rId30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44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pos="5088" userDrawn="1">
          <p15:clr>
            <a:srgbClr val="F26B43"/>
          </p15:clr>
        </p15:guide>
        <p15:guide id="6" pos="4800" userDrawn="1">
          <p15:clr>
            <a:srgbClr val="F26B43"/>
          </p15:clr>
        </p15:guide>
        <p15:guide id="7" orient="horz" pos="3696" userDrawn="1">
          <p15:clr>
            <a:srgbClr val="F26B43"/>
          </p15:clr>
        </p15:guide>
        <p15:guide id="8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691_FF8B1B18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8B220-9122-F502-B842-14DB1C1E6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walking in front of a building&#10;&#10;AI-generated content may be incorrect.">
            <a:extLst>
              <a:ext uri="{FF2B5EF4-FFF2-40B4-BE49-F238E27FC236}">
                <a16:creationId xmlns:a16="http://schemas.microsoft.com/office/drawing/2014/main" id="{6F1046D0-D485-3F40-2943-8C35836328D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42AE4-4C52-60EE-6F52-789B8C92C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add presenter’s name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A5A398-CED9-0F85-6712-7C4C07B6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add title for </a:t>
            </a:r>
            <a:br>
              <a:rPr lang="en-US"/>
            </a:br>
            <a:r>
              <a:rPr lang="en-US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46512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036B63-10D8-86D4-59DD-CF3C9D0A0F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edit presentation title on master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C85385-0009-D15A-8C12-5F2B821EE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5EFB73-3C1D-9271-6E55-0C5D61A0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character limit 44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6ECC1-1489-C08D-BD22-8AA7589B6B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Click to edit character limit 42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8B1EDC-ABC8-FB61-E599-DCFD3BF05D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edit: 7 lines</a:t>
            </a:r>
          </a:p>
        </p:txBody>
      </p:sp>
      <p:pic>
        <p:nvPicPr>
          <p:cNvPr id="10" name="Picture Placeholder 9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78F60A98-4805-EA22-1251-576108E1A6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7200" y="0"/>
            <a:ext cx="4114800" cy="6858000"/>
          </a:xfrm>
        </p:spPr>
      </p:pic>
    </p:spTree>
    <p:extLst>
      <p:ext uri="{BB962C8B-B14F-4D97-AF65-F5344CB8AC3E}">
        <p14:creationId xmlns:p14="http://schemas.microsoft.com/office/powerpoint/2010/main" val="292248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erson sitting at a table&#10;&#10;AI-generated content may be incorrect.">
            <a:extLst>
              <a:ext uri="{FF2B5EF4-FFF2-40B4-BE49-F238E27FC236}">
                <a16:creationId xmlns:a16="http://schemas.microsoft.com/office/drawing/2014/main" id="{776BE42B-E762-DBAA-BADE-3FF2B36458C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erson in a blue jacket&#10;&#10;AI-generated content may be incorrect.">
            <a:extLst>
              <a:ext uri="{FF2B5EF4-FFF2-40B4-BE49-F238E27FC236}">
                <a16:creationId xmlns:a16="http://schemas.microsoft.com/office/drawing/2014/main" id="{2472137E-5D40-71CE-26FA-933F3111955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465130-C702-4A12-CE5C-B73BAB7634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edit presentation title on master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5BEB37-04CF-B381-54FB-64904D961E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7C32E-63B3-C9B8-DB31-D5B0222FB1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add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98E4B-8232-DAC2-011C-B295D55F2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Click to edit master character limit 49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88A6E7-70B6-BE4F-B30D-692E666C83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Click to add bullet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B6DC49-0864-DE5E-9E99-545C86B6DD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Click to add bullet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CF481A-6593-BEDF-8ED1-769182B12E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Click to edit master character limit 49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2E42FB-7AAA-ED39-FA1C-C496D46DB1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Click to edit master character limit 49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A278837-E158-4E32-54A6-4E8F2E68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use for longer headlines - character limit 69</a:t>
            </a:r>
          </a:p>
        </p:txBody>
      </p:sp>
      <p:pic>
        <p:nvPicPr>
          <p:cNvPr id="22" name="Picture Placeholder 21" descr="A person throwing a baseball&#10;&#10;AI-generated content may be incorrect.">
            <a:extLst>
              <a:ext uri="{FF2B5EF4-FFF2-40B4-BE49-F238E27FC236}">
                <a16:creationId xmlns:a16="http://schemas.microsoft.com/office/drawing/2014/main" id="{429022F1-38B1-A319-C095-7A7C93663E0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943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3D4F69-A311-01DA-4C2C-DC20780D2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edit presentation title on master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23F87-E9FC-5BD6-635E-8C0067A349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672DD5-2DF8-3CD7-CABD-B3B8F8BE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character limit 44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EB36F-88BF-9AC5-6B12-9E4CCBB1B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Click to edit character limit 42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FD9E7F-AC69-9145-DD75-9482C185D0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edit: 7 lines</a:t>
            </a:r>
          </a:p>
        </p:txBody>
      </p:sp>
      <p:pic>
        <p:nvPicPr>
          <p:cNvPr id="17" name="Picture Placeholder 16" descr="A person working on a blue piece of paper&#10;&#10;AI-generated content may be incorrect.">
            <a:extLst>
              <a:ext uri="{FF2B5EF4-FFF2-40B4-BE49-F238E27FC236}">
                <a16:creationId xmlns:a16="http://schemas.microsoft.com/office/drawing/2014/main" id="{920D6D0D-00DF-D1B0-4497-31BAF548C9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6287" y="2554357"/>
            <a:ext cx="3298679" cy="3313043"/>
          </a:xfrm>
        </p:spPr>
      </p:pic>
    </p:spTree>
    <p:extLst>
      <p:ext uri="{BB962C8B-B14F-4D97-AF65-F5344CB8AC3E}">
        <p14:creationId xmlns:p14="http://schemas.microsoft.com/office/powerpoint/2010/main" val="43849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D72D1-0AA5-2BBC-6F79-D9E8DA63F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C1D60D-AC09-7492-DFD4-966FFE1CCC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edit presentation title on master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926CE9-20DD-487F-6A6E-F02E43ACE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BCA72C-0CCF-3CAD-CD1D-2D804C0D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character limit 44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1A077-5B99-C830-8CC0-81752BA47B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Click to edit character limit 42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6F4DD5-3CDB-AFED-7987-917A004E6F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edit: 7 lines</a:t>
            </a:r>
          </a:p>
        </p:txBody>
      </p:sp>
      <p:pic>
        <p:nvPicPr>
          <p:cNvPr id="14" name="Picture Placeholder 13" descr="A person working on a blue piece of paper&#10;&#10;AI-generated content may be incorrect.">
            <a:extLst>
              <a:ext uri="{FF2B5EF4-FFF2-40B4-BE49-F238E27FC236}">
                <a16:creationId xmlns:a16="http://schemas.microsoft.com/office/drawing/2014/main" id="{F02E1AA1-CCF0-A5EA-6AF3-A8FCD87136C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16347" y="2544417"/>
            <a:ext cx="3323527" cy="3322983"/>
          </a:xfrm>
        </p:spPr>
      </p:pic>
    </p:spTree>
    <p:extLst>
      <p:ext uri="{BB962C8B-B14F-4D97-AF65-F5344CB8AC3E}">
        <p14:creationId xmlns:p14="http://schemas.microsoft.com/office/powerpoint/2010/main" val="1816949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87F9E-8794-147E-E197-1BFACCB62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0A967A-68E6-8106-FDAF-079137E8A6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edit presentation title on master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69953C-61EC-3082-7725-A29D3A6A1D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B037CE-0644-FF73-1374-CC2C5C17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character limit 44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E3E6F-E119-2941-8DBD-9F0F697E07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Click to edit character limit 42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164427-038A-434A-2925-A87FD906E2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edit: 7 lines</a:t>
            </a:r>
          </a:p>
        </p:txBody>
      </p:sp>
      <p:pic>
        <p:nvPicPr>
          <p:cNvPr id="14" name="Picture Placeholder 13" descr="A person working on a blue piece of paper&#10;&#10;AI-generated content may be incorrect.">
            <a:extLst>
              <a:ext uri="{FF2B5EF4-FFF2-40B4-BE49-F238E27FC236}">
                <a16:creationId xmlns:a16="http://schemas.microsoft.com/office/drawing/2014/main" id="{11AEA140-42C7-4B56-FC43-BF5C9504BB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6713" y="2564296"/>
            <a:ext cx="3426812" cy="3303104"/>
          </a:xfrm>
        </p:spPr>
      </p:pic>
    </p:spTree>
    <p:extLst>
      <p:ext uri="{BB962C8B-B14F-4D97-AF65-F5344CB8AC3E}">
        <p14:creationId xmlns:p14="http://schemas.microsoft.com/office/powerpoint/2010/main" val="208569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D97AD-3688-B498-4D9C-369C71494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B8AE37-376F-512F-9E21-050C1C684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edit presentation title on master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2E5E75-EF67-43A4-6B59-A4B896E345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0060C7-B307-CCCD-9525-BE4D152C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character limit 44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10818-02E6-FE70-79F6-B35F79FE4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Click to edit character limit 42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4CBB3C-EF78-D151-C089-0FCFFA4D72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edit: 7 lines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F466F6-F24F-A04E-32B4-DA4976A3FE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Click to add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05CF29-D7C0-EEC0-C0FC-38334A133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Click to add content</a:t>
            </a:r>
          </a:p>
        </p:txBody>
      </p:sp>
      <p:pic>
        <p:nvPicPr>
          <p:cNvPr id="12" name="Picture Placeholder 11" descr="A person working on a blue piece of paper&#10;&#10;AI-generated content may be incorrect.">
            <a:extLst>
              <a:ext uri="{FF2B5EF4-FFF2-40B4-BE49-F238E27FC236}">
                <a16:creationId xmlns:a16="http://schemas.microsoft.com/office/drawing/2014/main" id="{181D9001-E9FD-392B-9172-96DA45DE302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7200" y="2556365"/>
            <a:ext cx="3581400" cy="1790789"/>
          </a:xfrm>
        </p:spPr>
      </p:pic>
    </p:spTree>
    <p:extLst>
      <p:ext uri="{BB962C8B-B14F-4D97-AF65-F5344CB8AC3E}">
        <p14:creationId xmlns:p14="http://schemas.microsoft.com/office/powerpoint/2010/main" val="302894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7CD438-2B6B-2D78-A1CF-709EA83E29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edit presentation title on master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0008E-5566-B260-8545-1612A8040C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4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17DF91-C12E-8204-A528-01E9FD0C26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add 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0F4F4-84D3-5E4A-28C4-FFAA3B1F62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Click to add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113E1-4F00-B30E-23D6-FBB683B2D7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pic>
        <p:nvPicPr>
          <p:cNvPr id="7" name="Picture Placeholder 6" descr="A person and person working on a project&#10;&#10;AI-generated content may be incorrect.">
            <a:extLst>
              <a:ext uri="{FF2B5EF4-FFF2-40B4-BE49-F238E27FC236}">
                <a16:creationId xmlns:a16="http://schemas.microsoft.com/office/drawing/2014/main" id="{767C2382-6E4C-4290-F120-EA7FA7F2020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1435" y="0"/>
            <a:ext cx="5350565" cy="5373863"/>
          </a:xfrm>
        </p:spPr>
      </p:pic>
    </p:spTree>
    <p:extLst>
      <p:ext uri="{BB962C8B-B14F-4D97-AF65-F5344CB8AC3E}">
        <p14:creationId xmlns:p14="http://schemas.microsoft.com/office/powerpoint/2010/main" val="877941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8B7F6-90F8-B100-4F43-4792850A6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06D11E-E915-CAB7-51BD-A6ECFE4C07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add quote</a:t>
            </a:r>
          </a:p>
        </p:txBody>
      </p:sp>
      <p:pic>
        <p:nvPicPr>
          <p:cNvPr id="7" name="Picture Placeholder 6" descr="A person and person working on a project&#10;&#10;AI-generated content may be incorrect.">
            <a:extLst>
              <a:ext uri="{FF2B5EF4-FFF2-40B4-BE49-F238E27FC236}">
                <a16:creationId xmlns:a16="http://schemas.microsoft.com/office/drawing/2014/main" id="{6274362F-BD57-0A31-8786-C3C3869E846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1435" y="0"/>
            <a:ext cx="5350565" cy="537386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FDBAD-6F59-F1C1-7AF6-AA33FD398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Click to add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F855E-5300-BC5F-4720-F882D49989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28004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96F572D4-D1AA-2227-5E61-BB3A6DB5F0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7200" y="0"/>
            <a:ext cx="41148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21545-2875-9892-B04E-F301F1CF25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add optional preheader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B53AE-3D7E-42F9-BA04-46DDF82DE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edit character limit 50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7874E29-F7A4-A5C8-4150-E173BA1BB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5768" y="-336884"/>
            <a:ext cx="5383731" cy="416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4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AE06B-946D-9787-4B15-747022C29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237EE1-8967-2663-1562-578D9F74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add title for 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6AABE6-203C-F3A3-11F6-DD67C4003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add 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829183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265585-E422-9492-D7C1-2A2ACEB9FA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add optional preheader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A9735-48A1-8888-5E8F-6356657D5E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edit character limit 50</a:t>
            </a:r>
          </a:p>
        </p:txBody>
      </p:sp>
      <p:pic>
        <p:nvPicPr>
          <p:cNvPr id="5" name="Picture Placeholder 5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F39E33AF-62ED-0900-A841-DACAF2ABAE0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7200" y="0"/>
            <a:ext cx="4114800" cy="6858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1ECCB2D-F3AF-07C5-66CC-612F41132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27288" y="241972"/>
            <a:ext cx="4099823" cy="316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10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88BD-95AE-582D-0177-4EBA908C3C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edit optional preheader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A75AF-6CBF-8A23-08C0-60EB84B66B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edit character limit 50</a:t>
            </a:r>
          </a:p>
        </p:txBody>
      </p:sp>
      <p:pic>
        <p:nvPicPr>
          <p:cNvPr id="5" name="Picture Placeholder 5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58E8E143-11BB-573C-7C3B-683377F683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7200" y="0"/>
            <a:ext cx="4114800" cy="6858000"/>
          </a:xfrm>
        </p:spPr>
      </p:pic>
      <p:sp>
        <p:nvSpPr>
          <p:cNvPr id="6" name="Graphic 15">
            <a:extLst>
              <a:ext uri="{FF2B5EF4-FFF2-40B4-BE49-F238E27FC236}">
                <a16:creationId xmlns:a16="http://schemas.microsoft.com/office/drawing/2014/main" id="{77929E5A-12F8-A143-388C-251EC5485EFE}"/>
              </a:ext>
            </a:extLst>
          </p:cNvPr>
          <p:cNvSpPr/>
          <p:nvPr/>
        </p:nvSpPr>
        <p:spPr>
          <a:xfrm>
            <a:off x="6626502" y="443708"/>
            <a:ext cx="2888495" cy="2901072"/>
          </a:xfrm>
          <a:custGeom>
            <a:avLst/>
            <a:gdLst>
              <a:gd name="connsiteX0" fmla="*/ 3812085 w 3812084"/>
              <a:gd name="connsiteY0" fmla="*/ 1543743 h 3828683"/>
              <a:gd name="connsiteX1" fmla="*/ 2795914 w 3812084"/>
              <a:gd name="connsiteY1" fmla="*/ 1543743 h 3828683"/>
              <a:gd name="connsiteX2" fmla="*/ 3514739 w 3812084"/>
              <a:gd name="connsiteY2" fmla="*/ 822030 h 3828683"/>
              <a:gd name="connsiteX3" fmla="*/ 2992941 w 3812084"/>
              <a:gd name="connsiteY3" fmla="*/ 298789 h 3828683"/>
              <a:gd name="connsiteX4" fmla="*/ 2274838 w 3812084"/>
              <a:gd name="connsiteY4" fmla="*/ 1020501 h 3828683"/>
              <a:gd name="connsiteX5" fmla="*/ 2274838 w 3812084"/>
              <a:gd name="connsiteY5" fmla="*/ 0 h 3828683"/>
              <a:gd name="connsiteX6" fmla="*/ 1537247 w 3812084"/>
              <a:gd name="connsiteY6" fmla="*/ 0 h 3828683"/>
              <a:gd name="connsiteX7" fmla="*/ 1537247 w 3812084"/>
              <a:gd name="connsiteY7" fmla="*/ 1020501 h 3828683"/>
              <a:gd name="connsiteX8" fmla="*/ 819144 w 3812084"/>
              <a:gd name="connsiteY8" fmla="*/ 298789 h 3828683"/>
              <a:gd name="connsiteX9" fmla="*/ 297345 w 3812084"/>
              <a:gd name="connsiteY9" fmla="*/ 822030 h 3828683"/>
              <a:gd name="connsiteX10" fmla="*/ 1016171 w 3812084"/>
              <a:gd name="connsiteY10" fmla="*/ 1543743 h 3828683"/>
              <a:gd name="connsiteX11" fmla="*/ 0 w 3812084"/>
              <a:gd name="connsiteY11" fmla="*/ 1543743 h 3828683"/>
              <a:gd name="connsiteX12" fmla="*/ 0 w 3812084"/>
              <a:gd name="connsiteY12" fmla="*/ 2284219 h 3828683"/>
              <a:gd name="connsiteX13" fmla="*/ 1016171 w 3812084"/>
              <a:gd name="connsiteY13" fmla="*/ 2284219 h 3828683"/>
              <a:gd name="connsiteX14" fmla="*/ 297345 w 3812084"/>
              <a:gd name="connsiteY14" fmla="*/ 3005932 h 3828683"/>
              <a:gd name="connsiteX15" fmla="*/ 819144 w 3812084"/>
              <a:gd name="connsiteY15" fmla="*/ 3529895 h 3828683"/>
              <a:gd name="connsiteX16" fmla="*/ 1537247 w 3812084"/>
              <a:gd name="connsiteY16" fmla="*/ 2807461 h 3828683"/>
              <a:gd name="connsiteX17" fmla="*/ 1537247 w 3812084"/>
              <a:gd name="connsiteY17" fmla="*/ 3828684 h 3828683"/>
              <a:gd name="connsiteX18" fmla="*/ 2274838 w 3812084"/>
              <a:gd name="connsiteY18" fmla="*/ 3828684 h 3828683"/>
              <a:gd name="connsiteX19" fmla="*/ 2274838 w 3812084"/>
              <a:gd name="connsiteY19" fmla="*/ 2807461 h 3828683"/>
              <a:gd name="connsiteX20" fmla="*/ 2992941 w 3812084"/>
              <a:gd name="connsiteY20" fmla="*/ 3529895 h 3828683"/>
              <a:gd name="connsiteX21" fmla="*/ 3514739 w 3812084"/>
              <a:gd name="connsiteY21" fmla="*/ 3005932 h 3828683"/>
              <a:gd name="connsiteX22" fmla="*/ 2795914 w 3812084"/>
              <a:gd name="connsiteY22" fmla="*/ 2284219 h 3828683"/>
              <a:gd name="connsiteX23" fmla="*/ 3812085 w 3812084"/>
              <a:gd name="connsiteY23" fmla="*/ 2284219 h 3828683"/>
              <a:gd name="connsiteX24" fmla="*/ 3812085 w 3812084"/>
              <a:gd name="connsiteY24" fmla="*/ 1543743 h 382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12084" h="3828683">
                <a:moveTo>
                  <a:pt x="3812085" y="1543743"/>
                </a:moveTo>
                <a:lnTo>
                  <a:pt x="2795914" y="1543743"/>
                </a:lnTo>
                <a:lnTo>
                  <a:pt x="3514739" y="822030"/>
                </a:lnTo>
                <a:lnTo>
                  <a:pt x="2992941" y="298789"/>
                </a:lnTo>
                <a:lnTo>
                  <a:pt x="2274838" y="1020501"/>
                </a:lnTo>
                <a:lnTo>
                  <a:pt x="2274838" y="0"/>
                </a:lnTo>
                <a:lnTo>
                  <a:pt x="1537247" y="0"/>
                </a:lnTo>
                <a:lnTo>
                  <a:pt x="1537247" y="1020501"/>
                </a:lnTo>
                <a:lnTo>
                  <a:pt x="819144" y="298789"/>
                </a:lnTo>
                <a:lnTo>
                  <a:pt x="297345" y="822030"/>
                </a:lnTo>
                <a:lnTo>
                  <a:pt x="1016171" y="1543743"/>
                </a:lnTo>
                <a:lnTo>
                  <a:pt x="0" y="1543743"/>
                </a:lnTo>
                <a:lnTo>
                  <a:pt x="0" y="2284219"/>
                </a:lnTo>
                <a:lnTo>
                  <a:pt x="1016171" y="2284219"/>
                </a:lnTo>
                <a:lnTo>
                  <a:pt x="297345" y="3005932"/>
                </a:lnTo>
                <a:lnTo>
                  <a:pt x="819144" y="3529895"/>
                </a:lnTo>
                <a:lnTo>
                  <a:pt x="1537247" y="2807461"/>
                </a:lnTo>
                <a:lnTo>
                  <a:pt x="1537247" y="3828684"/>
                </a:lnTo>
                <a:lnTo>
                  <a:pt x="2274838" y="3828684"/>
                </a:lnTo>
                <a:lnTo>
                  <a:pt x="2274838" y="2807461"/>
                </a:lnTo>
                <a:lnTo>
                  <a:pt x="2992941" y="3529895"/>
                </a:lnTo>
                <a:lnTo>
                  <a:pt x="3514739" y="3005932"/>
                </a:lnTo>
                <a:lnTo>
                  <a:pt x="2795914" y="2284219"/>
                </a:lnTo>
                <a:lnTo>
                  <a:pt x="3812085" y="2284219"/>
                </a:lnTo>
                <a:lnTo>
                  <a:pt x="3812085" y="1543743"/>
                </a:lnTo>
                <a:close/>
              </a:path>
            </a:pathLst>
          </a:custGeom>
          <a:solidFill>
            <a:srgbClr val="F15A29"/>
          </a:solidFill>
          <a:ln w="72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3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50941B-A555-28F3-83AD-1D0B268D3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EDIT OPTIONAL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0F5A-EE4C-7521-5CB1-C12C0FBAA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EDIT CHARACTER LIMIT 50</a:t>
            </a:r>
          </a:p>
        </p:txBody>
      </p:sp>
    </p:spTree>
    <p:extLst>
      <p:ext uri="{BB962C8B-B14F-4D97-AF65-F5344CB8AC3E}">
        <p14:creationId xmlns:p14="http://schemas.microsoft.com/office/powerpoint/2010/main" val="3376617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A1846F-0667-94AB-9EC5-585CDE9A89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EDIT OPTIONAL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5AE64-80D0-212A-5653-0AE7CD587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EDIT CHARACTER LIMIT 50</a:t>
            </a:r>
          </a:p>
        </p:txBody>
      </p:sp>
    </p:spTree>
    <p:extLst>
      <p:ext uri="{BB962C8B-B14F-4D97-AF65-F5344CB8AC3E}">
        <p14:creationId xmlns:p14="http://schemas.microsoft.com/office/powerpoint/2010/main" val="3892381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000CA0-DA89-7135-419D-A94E19675F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EDIT OPTIONAL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45EBC-7500-F9D7-DBC0-54ADD0F83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EDIT CHARACTER LIMIT 50</a:t>
            </a:r>
          </a:p>
        </p:txBody>
      </p:sp>
    </p:spTree>
    <p:extLst>
      <p:ext uri="{BB962C8B-B14F-4D97-AF65-F5344CB8AC3E}">
        <p14:creationId xmlns:p14="http://schemas.microsoft.com/office/powerpoint/2010/main" val="3314215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B14C5-9717-73E4-6896-F41DEBEC1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alking on a sidewalk&#10;&#10;AI-generated content may be incorrect.">
            <a:extLst>
              <a:ext uri="{FF2B5EF4-FFF2-40B4-BE49-F238E27FC236}">
                <a16:creationId xmlns:a16="http://schemas.microsoft.com/office/drawing/2014/main" id="{83F6F9D1-1F48-71D3-6666-D38671EB17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F28CA9-4C35-69FB-F728-42EAFC5DD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 character limit 62</a:t>
            </a:r>
          </a:p>
        </p:txBody>
      </p:sp>
    </p:spTree>
    <p:extLst>
      <p:ext uri="{BB962C8B-B14F-4D97-AF65-F5344CB8AC3E}">
        <p14:creationId xmlns:p14="http://schemas.microsoft.com/office/powerpoint/2010/main" val="735521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6D74B-C9FD-1021-002A-90DA24BE9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alking on a sidewalk&#10;&#10;AI-generated content may be incorrect.">
            <a:extLst>
              <a:ext uri="{FF2B5EF4-FFF2-40B4-BE49-F238E27FC236}">
                <a16:creationId xmlns:a16="http://schemas.microsoft.com/office/drawing/2014/main" id="{1823E165-BC24-620E-43D9-7CF42CADC80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0A0113-09CB-AB40-4E61-CF25FD2A6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title character limit 62</a:t>
            </a:r>
          </a:p>
        </p:txBody>
      </p:sp>
    </p:spTree>
    <p:extLst>
      <p:ext uri="{BB962C8B-B14F-4D97-AF65-F5344CB8AC3E}">
        <p14:creationId xmlns:p14="http://schemas.microsoft.com/office/powerpoint/2010/main" val="3078196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7EECD-51A8-C6B5-1E23-DCD2068AE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Click to edit character limit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71AFB-2480-6DBD-5AA4-CF09E9975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edit character limit 44</a:t>
            </a:r>
          </a:p>
        </p:txBody>
      </p:sp>
      <p:pic>
        <p:nvPicPr>
          <p:cNvPr id="8" name="Picture Placeholder 7" descr="A person and person sitting at a table&#10;&#10;AI-generated content may be incorrect.">
            <a:extLst>
              <a:ext uri="{FF2B5EF4-FFF2-40B4-BE49-F238E27FC236}">
                <a16:creationId xmlns:a16="http://schemas.microsoft.com/office/drawing/2014/main" id="{45A610AA-19C7-C206-FE15-CF0916196F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8234" y="2599762"/>
            <a:ext cx="3554507" cy="3554507"/>
          </a:xfrm>
        </p:spPr>
      </p:pic>
    </p:spTree>
    <p:extLst>
      <p:ext uri="{BB962C8B-B14F-4D97-AF65-F5344CB8AC3E}">
        <p14:creationId xmlns:p14="http://schemas.microsoft.com/office/powerpoint/2010/main" val="3916731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1FB99-D884-2903-8435-430A964E7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E9BAF-EE9B-7B84-7FF9-2E45444639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Click to edit character limit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329B9-DA5D-26D8-5CC2-38F2A8923F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edit character limit 44</a:t>
            </a:r>
          </a:p>
        </p:txBody>
      </p:sp>
    </p:spTree>
    <p:extLst>
      <p:ext uri="{BB962C8B-B14F-4D97-AF65-F5344CB8AC3E}">
        <p14:creationId xmlns:p14="http://schemas.microsoft.com/office/powerpoint/2010/main" val="932477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18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2513D-5E0E-19A6-CAF5-064D6898E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CED6D3-84C0-7074-4D7F-39599548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add title for </a:t>
            </a:r>
            <a:br>
              <a:rPr lang="en-US"/>
            </a:br>
            <a:r>
              <a:rPr lang="en-US"/>
              <a:t>presentation</a:t>
            </a:r>
          </a:p>
        </p:txBody>
      </p:sp>
      <p:pic>
        <p:nvPicPr>
          <p:cNvPr id="6" name="Picture Placeholder 5" descr="A building with glass windows&#10;&#10;AI-generated content may be incorrect.">
            <a:extLst>
              <a:ext uri="{FF2B5EF4-FFF2-40B4-BE49-F238E27FC236}">
                <a16:creationId xmlns:a16="http://schemas.microsoft.com/office/drawing/2014/main" id="{CEB0A5D9-E257-7A67-7EEC-BE5B400084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373" y="1848636"/>
            <a:ext cx="6988628" cy="246520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FBC15-6799-34A6-939B-3FEF0AFF7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add 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208067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864011-14C5-CF6F-6BFC-1A6364C65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contact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6D92F-D4AE-B0F1-E54E-10565D693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Click to add contact info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794FD-2B84-6399-688C-F007649EF5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2025359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60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720E56-0FE6-302F-3793-90104A6C6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edit presentation title on master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8CC92-A4E8-B7B9-6F74-4925EFDEA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5694E9-116F-E07C-68B4-8793BCEC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66937-6360-7562-DB50-27AED66B2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Click to add section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63130E-53AA-6B98-FCCD-78E188CB90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29E3E2-95A7-448E-90FA-2A84FDFAE0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Click to add section title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623019-963D-5035-590D-F2966C695D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B0EC03-46A5-260F-03B8-F3931BD4B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Click to add section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FC99BE-14F0-448A-898C-B90C405FA3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033A5A-7D73-66D5-44BC-3CFE33D85C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Click to add section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4627A62-40E3-B64B-8C5C-041E27CFCE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44CA307-3AF2-056C-632E-681F10CC49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A5AA9AD-FB0F-6225-6ED7-3FC9B35B56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92876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D8897-F503-1732-2C8C-F659AB671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A6286-AF2D-47F4-92C2-0DEA093D1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edit presentation title on master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4DC4-2C2E-4AD6-EF97-DEAC010A41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25376AE-3A2B-F1E7-A4B4-E689DDC1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character limit 37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A52635-CD81-5A55-64CC-6E43CD237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Click to edit character limit 75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66846F-460B-B3DA-FC99-048790F6E1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edit: 8 lines max or consider a two-column layout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00E593-8EB4-9BB3-1889-003853010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edit presentation title on master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72BA6A-DC53-363B-CCBE-89AD65AE18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40DFD3-80C9-84E1-754D-052C13C3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character limit 37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6961A7-3AA6-7456-6134-BD2CD92BF9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edit: 8 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B8972A-1F58-746E-9E8A-A0F1B8CD6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Click to edit: 8 lines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321118-2A4C-B17A-6579-F23F91ECAA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Click to edit character limit 75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4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BA1BB2-F283-9515-DEC8-3A235C4AC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edit presentation title on master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C015D-F0D3-3000-7D14-DC41467236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Click to edit character limit 75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684911-8DE2-E8F4-754E-F961CD76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use for longer headlines - character limit 69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9FC15-4FA5-2306-98A0-D4F4009EA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Click to edit 7 lines max or consider a two-column layout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32E5C-59DD-3B2F-3AB4-72E36869B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065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B61D4-9175-7BAE-CC1B-4C04645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627CEA-533E-B882-85B9-3305B33C2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edit presentation title on master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CB580-BFD6-3B3C-F816-A57F167869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499E11-8093-C837-9862-C47865D2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use for longer headlines - character limit 69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0F3F4-2F41-8471-6B6D-BFB30B7E2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/>
              <a:t>Click to edit character limit 75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07B5BD-8A5A-5930-77F5-54ACC5125C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Click to edit: 7 lines max</a:t>
            </a:r>
          </a:p>
        </p:txBody>
      </p:sp>
      <p:graphicFrame>
        <p:nvGraphicFramePr>
          <p:cNvPr id="5" name="Chart Placeholder 2">
            <a:extLst>
              <a:ext uri="{FF2B5EF4-FFF2-40B4-BE49-F238E27FC236}">
                <a16:creationId xmlns:a16="http://schemas.microsoft.com/office/drawing/2014/main" id="{A4CD7CBD-4B73-2097-5AD2-F528B2CBF4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821555"/>
              </p:ext>
            </p:extLst>
          </p:nvPr>
        </p:nvGraphicFramePr>
        <p:xfrm>
          <a:off x="4678845" y="2535155"/>
          <a:ext cx="6834187" cy="318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176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2594B-BF59-CCF8-55D9-869555C61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140928-DCCE-8FAF-47B7-58F1693307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edit presentation title on master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D742-BD33-D194-BB7A-B8C927004B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E76E9-1FFD-7D46-87FF-C326DE945C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F0A157-CBD6-8F92-1316-BAC1CBFF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use for longer headlines - character limit 69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6482B-1E2B-7384-4D0C-B9433E323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/>
              <a:t>Click to edit character limit 75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4C4D709-7AF3-3E8C-45B9-2F4B7FB07F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Click to edit: 7 lines max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4B2216F-3B83-B1F1-2DDA-A652DE5D9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150091"/>
              </p:ext>
            </p:extLst>
          </p:nvPr>
        </p:nvGraphicFramePr>
        <p:xfrm>
          <a:off x="7523815" y="2533337"/>
          <a:ext cx="4969241" cy="331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86920C1-0967-65F0-0301-92DCB43DA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634488"/>
              </p:ext>
            </p:extLst>
          </p:nvPr>
        </p:nvGraphicFramePr>
        <p:xfrm>
          <a:off x="3605865" y="2533337"/>
          <a:ext cx="4969241" cy="331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465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 Brand">
      <a:dk1>
        <a:srgbClr val="51237F"/>
      </a:dk1>
      <a:lt1>
        <a:srgbClr val="FFFFFF"/>
      </a:lt1>
      <a:dk2>
        <a:srgbClr val="51237F"/>
      </a:dk2>
      <a:lt2>
        <a:srgbClr val="0095C8"/>
      </a:lt2>
      <a:accent1>
        <a:srgbClr val="B82A91"/>
      </a:accent1>
      <a:accent2>
        <a:srgbClr val="51C9E7"/>
      </a:accent2>
      <a:accent3>
        <a:srgbClr val="FBA93E"/>
      </a:accent3>
      <a:accent4>
        <a:srgbClr val="00AC9B"/>
      </a:accent4>
      <a:accent5>
        <a:srgbClr val="F92328"/>
      </a:accent5>
      <a:accent6>
        <a:srgbClr val="F15922"/>
      </a:accent6>
      <a:hlink>
        <a:srgbClr val="51C9E7"/>
      </a:hlink>
      <a:folHlink>
        <a:srgbClr val="51C9E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ntgomery College">
    <a:dk1>
      <a:srgbClr val="51237F"/>
    </a:dk1>
    <a:lt1>
      <a:srgbClr val="FFFFFF"/>
    </a:lt1>
    <a:dk2>
      <a:srgbClr val="51237F"/>
    </a:dk2>
    <a:lt2>
      <a:srgbClr val="0095C8"/>
    </a:lt2>
    <a:accent1>
      <a:srgbClr val="B82A91"/>
    </a:accent1>
    <a:accent2>
      <a:srgbClr val="51C9E7"/>
    </a:accent2>
    <a:accent3>
      <a:srgbClr val="FBA93E"/>
    </a:accent3>
    <a:accent4>
      <a:srgbClr val="00AC9B"/>
    </a:accent4>
    <a:accent5>
      <a:srgbClr val="F92328"/>
    </a:accent5>
    <a:accent6>
      <a:srgbClr val="F15922"/>
    </a:accent6>
    <a:hlink>
      <a:srgbClr val="51C9E7"/>
    </a:hlink>
    <a:folHlink>
      <a:srgbClr val="51C9E7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ac06bc-17ba-42a2-94fa-101a2540d06b">
      <Terms xmlns="http://schemas.microsoft.com/office/infopath/2007/PartnerControls"/>
    </lcf76f155ced4ddcb4097134ff3c332f>
    <TaxCatchAll xmlns="dd7d4654-a3c6-402a-b31e-733fdf166c4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20D4DFC94C143B6A05471AADEEA43" ma:contentTypeVersion="13" ma:contentTypeDescription="Create a new document." ma:contentTypeScope="" ma:versionID="235ceb8681cf19b6405b90221d12569d">
  <xsd:schema xmlns:xsd="http://www.w3.org/2001/XMLSchema" xmlns:xs="http://www.w3.org/2001/XMLSchema" xmlns:p="http://schemas.microsoft.com/office/2006/metadata/properties" xmlns:ns2="9bac06bc-17ba-42a2-94fa-101a2540d06b" xmlns:ns3="dd7d4654-a3c6-402a-b31e-733fdf166c49" targetNamespace="http://schemas.microsoft.com/office/2006/metadata/properties" ma:root="true" ma:fieldsID="0c21e5053540b9c2295380b587dc867c" ns2:_="" ns3:_="">
    <xsd:import namespace="9bac06bc-17ba-42a2-94fa-101a2540d06b"/>
    <xsd:import namespace="dd7d4654-a3c6-402a-b31e-733fdf166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c06bc-17ba-42a2-94fa-101a2540d0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d95c10b-918a-4a43-abca-2deae3970c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d4654-a3c6-402a-b31e-733fdf166c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50922ed-15c6-481f-8529-a64ea9c332d2}" ma:internalName="TaxCatchAll" ma:showField="CatchAllData" ma:web="dd7d4654-a3c6-402a-b31e-733fdf166c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5AEEC5-079C-47CA-BF0E-205D7B71F2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77A300-F4C4-4B5D-A644-3CC692EC18D8}">
  <ds:schemaRefs>
    <ds:schemaRef ds:uri="50416955-2ccf-44c0-ba61-6f05e5bd1b2e"/>
    <ds:schemaRef ds:uri="9bac06bc-17ba-42a2-94fa-101a2540d06b"/>
    <ds:schemaRef ds:uri="a2fd4cef-4f6d-476d-b6bf-1c87a2c60fee"/>
    <ds:schemaRef ds:uri="dd7d4654-a3c6-402a-b31e-733fdf166c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A49FDF-E843-4717-B274-B3786F93D0AC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31</Slides>
  <Notes>17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Click to add title for  presentation</vt:lpstr>
      <vt:lpstr>Click to add title for  presentation</vt:lpstr>
      <vt:lpstr>Click to add title for  presentation</vt:lpstr>
      <vt:lpstr>Agenda</vt:lpstr>
      <vt:lpstr>Click to edit character limit 37</vt:lpstr>
      <vt:lpstr>Click to edit character limit 37</vt:lpstr>
      <vt:lpstr>Click to edit use for longer headlines - character limit 69</vt:lpstr>
      <vt:lpstr>Click to edit use for longer headlines - character limit 69</vt:lpstr>
      <vt:lpstr>Click to edit use for longer headlines - character limit 69</vt:lpstr>
      <vt:lpstr>Click to edit character limit 44</vt:lpstr>
      <vt:lpstr>Click to edit use for longer headlines - character limit 69</vt:lpstr>
      <vt:lpstr>Click to edit character limit 44</vt:lpstr>
      <vt:lpstr>Click to edit character limit 44</vt:lpstr>
      <vt:lpstr>Click to edit character limit 44</vt:lpstr>
      <vt:lpstr>Click to edit character limit 44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Dorr</dc:creator>
  <cp:revision>1</cp:revision>
  <dcterms:created xsi:type="dcterms:W3CDTF">2019-08-09T18:11:29Z</dcterms:created>
  <dcterms:modified xsi:type="dcterms:W3CDTF">2025-08-13T21:51:51Z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0x0101001A720D4DFC94C143B6A05471AADEEA43</vt:lpwstr>
  </property>
  <property fmtid="{D5CDD505-2E9C-101B-9397-08002B2CF9AE}" pid="3" name="MediaServiceImageTags">
    <vt:lpwstr/>
  </property>
</Properties>
</file>